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1"/>
    <p:sldMasterId id="2147483742" r:id="rId2"/>
  </p:sldMasterIdLst>
  <p:notesMasterIdLst>
    <p:notesMasterId r:id="rId39"/>
  </p:notesMasterIdLst>
  <p:handoutMasterIdLst>
    <p:handoutMasterId r:id="rId40"/>
  </p:handoutMasterIdLst>
  <p:sldIdLst>
    <p:sldId id="558" r:id="rId3"/>
    <p:sldId id="543" r:id="rId4"/>
    <p:sldId id="555" r:id="rId5"/>
    <p:sldId id="529" r:id="rId6"/>
    <p:sldId id="544" r:id="rId7"/>
    <p:sldId id="554" r:id="rId8"/>
    <p:sldId id="538" r:id="rId9"/>
    <p:sldId id="552" r:id="rId10"/>
    <p:sldId id="452" r:id="rId11"/>
    <p:sldId id="519" r:id="rId12"/>
    <p:sldId id="541" r:id="rId13"/>
    <p:sldId id="509" r:id="rId14"/>
    <p:sldId id="547" r:id="rId15"/>
    <p:sldId id="526" r:id="rId16"/>
    <p:sldId id="557" r:id="rId17"/>
    <p:sldId id="506" r:id="rId18"/>
    <p:sldId id="525" r:id="rId19"/>
    <p:sldId id="539" r:id="rId20"/>
    <p:sldId id="531" r:id="rId21"/>
    <p:sldId id="512" r:id="rId22"/>
    <p:sldId id="518" r:id="rId23"/>
    <p:sldId id="550" r:id="rId24"/>
    <p:sldId id="528" r:id="rId25"/>
    <p:sldId id="542" r:id="rId26"/>
    <p:sldId id="549" r:id="rId27"/>
    <p:sldId id="553" r:id="rId28"/>
    <p:sldId id="510" r:id="rId29"/>
    <p:sldId id="533" r:id="rId30"/>
    <p:sldId id="556" r:id="rId31"/>
    <p:sldId id="534" r:id="rId32"/>
    <p:sldId id="540" r:id="rId33"/>
    <p:sldId id="535" r:id="rId34"/>
    <p:sldId id="536" r:id="rId35"/>
    <p:sldId id="551" r:id="rId36"/>
    <p:sldId id="516" r:id="rId37"/>
    <p:sldId id="521" r:id="rId38"/>
  </p:sldIdLst>
  <p:sldSz cx="14630400" cy="8229600"/>
  <p:notesSz cx="6858000" cy="9144000"/>
  <p:defaultTextStyle>
    <a:defPPr>
      <a:defRPr lang="en-US"/>
    </a:defPPr>
    <a:lvl1pPr algn="l" defTabSz="652463" rtl="0" eaLnBrk="0" fontAlgn="base" hangingPunct="0">
      <a:spcBef>
        <a:spcPct val="0"/>
      </a:spcBef>
      <a:spcAft>
        <a:spcPct val="0"/>
      </a:spcAft>
      <a:defRPr kern="1200">
        <a:solidFill>
          <a:schemeClr val="tx1"/>
        </a:solidFill>
        <a:latin typeface="Calibri" charset="0"/>
        <a:ea typeface="+mn-ea"/>
        <a:cs typeface="+mn-cs"/>
      </a:defRPr>
    </a:lvl1pPr>
    <a:lvl2pPr marL="652463" indent="-195263" algn="l" defTabSz="652463" rtl="0" eaLnBrk="0" fontAlgn="base" hangingPunct="0">
      <a:spcBef>
        <a:spcPct val="0"/>
      </a:spcBef>
      <a:spcAft>
        <a:spcPct val="0"/>
      </a:spcAft>
      <a:defRPr kern="1200">
        <a:solidFill>
          <a:schemeClr val="tx1"/>
        </a:solidFill>
        <a:latin typeface="Calibri" charset="0"/>
        <a:ea typeface="+mn-ea"/>
        <a:cs typeface="+mn-cs"/>
      </a:defRPr>
    </a:lvl2pPr>
    <a:lvl3pPr marL="1304925" indent="-390525" algn="l" defTabSz="652463" rtl="0" eaLnBrk="0" fontAlgn="base" hangingPunct="0">
      <a:spcBef>
        <a:spcPct val="0"/>
      </a:spcBef>
      <a:spcAft>
        <a:spcPct val="0"/>
      </a:spcAft>
      <a:defRPr kern="1200">
        <a:solidFill>
          <a:schemeClr val="tx1"/>
        </a:solidFill>
        <a:latin typeface="Calibri" charset="0"/>
        <a:ea typeface="+mn-ea"/>
        <a:cs typeface="+mn-cs"/>
      </a:defRPr>
    </a:lvl3pPr>
    <a:lvl4pPr marL="1958975" indent="-587375" algn="l" defTabSz="652463" rtl="0" eaLnBrk="0" fontAlgn="base" hangingPunct="0">
      <a:spcBef>
        <a:spcPct val="0"/>
      </a:spcBef>
      <a:spcAft>
        <a:spcPct val="0"/>
      </a:spcAft>
      <a:defRPr kern="1200">
        <a:solidFill>
          <a:schemeClr val="tx1"/>
        </a:solidFill>
        <a:latin typeface="Calibri" charset="0"/>
        <a:ea typeface="+mn-ea"/>
        <a:cs typeface="+mn-cs"/>
      </a:defRPr>
    </a:lvl4pPr>
    <a:lvl5pPr marL="2611438" indent="-782638" algn="l" defTabSz="652463"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4848" userDrawn="1">
          <p15:clr>
            <a:srgbClr val="A4A3A4"/>
          </p15:clr>
        </p15:guide>
        <p15:guide id="2" pos="576" userDrawn="1">
          <p15:clr>
            <a:srgbClr val="A4A3A4"/>
          </p15:clr>
        </p15:guide>
        <p15:guide id="3" pos="8640" userDrawn="1">
          <p15:clr>
            <a:srgbClr val="A4A3A4"/>
          </p15:clr>
        </p15:guide>
        <p15:guide id="4" pos="672" userDrawn="1">
          <p15:clr>
            <a:srgbClr val="A4A3A4"/>
          </p15:clr>
        </p15:guide>
        <p15:guide id="5" pos="4608" userDrawn="1">
          <p15:clr>
            <a:srgbClr val="A4A3A4"/>
          </p15:clr>
        </p15:guide>
        <p15:guide id="6" orient="horz" pos="3744">
          <p15:clr>
            <a:srgbClr val="A4A3A4"/>
          </p15:clr>
        </p15:guide>
        <p15:guide id="7" orient="horz" pos="480" userDrawn="1">
          <p15:clr>
            <a:srgbClr val="A4A3A4"/>
          </p15:clr>
        </p15:guide>
        <p15:guide id="8" orient="horz" pos="2592">
          <p15:clr>
            <a:srgbClr val="A4A3A4"/>
          </p15:clr>
        </p15:guide>
        <p15:guide id="9" orient="horz" pos="2784" userDrawn="1">
          <p15:clr>
            <a:srgbClr val="A4A3A4"/>
          </p15:clr>
        </p15:guide>
        <p15:guide id="10" pos="6336">
          <p15:clr>
            <a:srgbClr val="A4A3A4"/>
          </p15:clr>
        </p15:guide>
        <p15:guide id="11" orient="horz" pos="1776" userDrawn="1">
          <p15:clr>
            <a:srgbClr val="A4A3A4"/>
          </p15:clr>
        </p15:guide>
        <p15:guide id="12" pos="3168">
          <p15:clr>
            <a:srgbClr val="A4A3A4"/>
          </p15:clr>
        </p15:guide>
        <p15:guide id="13"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7]" lastIdx="1" clrIdx="6">
    <p:extLst/>
  </p:cmAuthor>
  <p:cmAuthor id="1" name="Microsoft Office User" initials="Office" lastIdx="1" clrIdx="0">
    <p:extLst/>
  </p:cmAuthor>
  <p:cmAuthor id="8" name="Microsoft Office User" initials="Office [8]" lastIdx="1" clrIdx="7">
    <p:extLst/>
  </p:cmAuthor>
  <p:cmAuthor id="2" name="Microsoft Office User" initials="Office [2]" lastIdx="1" clrIdx="1">
    <p:extLst/>
  </p:cmAuthor>
  <p:cmAuthor id="9" name="Microsoft Office User" initials="Office [9]" lastIdx="1" clrIdx="8">
    <p:extLst/>
  </p:cmAuthor>
  <p:cmAuthor id="3" name="Microsoft Office User" initials="Office [3]" lastIdx="1" clrIdx="2">
    <p:extLst/>
  </p:cmAuthor>
  <p:cmAuthor id="10" name="Microsoft Office User" initials="Office [10]" lastIdx="1" clrIdx="9">
    <p:extLst/>
  </p:cmAuthor>
  <p:cmAuthor id="4" name="Microsoft Office User" initials="Office [4]" lastIdx="1" clrIdx="3">
    <p:extLst/>
  </p:cmAuthor>
  <p:cmAuthor id="11" name="Microsoft Office User" initials="Office [11]" lastIdx="1" clrIdx="10">
    <p:extLst/>
  </p:cmAuthor>
  <p:cmAuthor id="5" name="Microsoft Office User" initials="Office [5]" lastIdx="1" clrIdx="4">
    <p:extLst/>
  </p:cmAuthor>
  <p:cmAuthor id="6" name="Microsoft Office User" initials="Office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311A"/>
    <a:srgbClr val="FFFFFF"/>
    <a:srgbClr val="00CCFF"/>
    <a:srgbClr val="66CCFF"/>
    <a:srgbClr val="0080FF"/>
    <a:srgbClr val="0066FF"/>
    <a:srgbClr val="7CE2E4"/>
    <a:srgbClr val="4100F1"/>
    <a:srgbClr val="E3AA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72"/>
    <p:restoredTop sz="85762" autoAdjust="0"/>
  </p:normalViewPr>
  <p:slideViewPr>
    <p:cSldViewPr snapToObjects="1" showGuides="1">
      <p:cViewPr>
        <p:scale>
          <a:sx n="69" d="100"/>
          <a:sy n="69" d="100"/>
        </p:scale>
        <p:origin x="1872" y="-112"/>
      </p:cViewPr>
      <p:guideLst>
        <p:guide orient="horz" pos="4848"/>
        <p:guide pos="576"/>
        <p:guide pos="8640"/>
        <p:guide pos="672"/>
        <p:guide pos="4608"/>
        <p:guide orient="horz" pos="3744"/>
        <p:guide orient="horz" pos="480"/>
        <p:guide orient="horz" pos="2592"/>
        <p:guide orient="horz" pos="2784"/>
        <p:guide pos="6336"/>
        <p:guide orient="horz" pos="1776"/>
        <p:guide pos="3168"/>
        <p:guide orient="horz" pos="912"/>
      </p:guideLst>
    </p:cSldViewPr>
  </p:slideViewPr>
  <p:outlineViewPr>
    <p:cViewPr>
      <p:scale>
        <a:sx n="33" d="100"/>
        <a:sy n="33" d="100"/>
      </p:scale>
      <p:origin x="0" y="-152"/>
    </p:cViewPr>
  </p:outlineViewPr>
  <p:notesTextViewPr>
    <p:cViewPr>
      <p:scale>
        <a:sx n="90" d="100"/>
        <a:sy n="90" d="100"/>
      </p:scale>
      <p:origin x="0" y="0"/>
    </p:cViewPr>
  </p:notesTextViewPr>
  <p:sorterViewPr>
    <p:cViewPr>
      <p:scale>
        <a:sx n="50" d="100"/>
        <a:sy n="50" d="100"/>
      </p:scale>
      <p:origin x="0" y="0"/>
    </p:cViewPr>
  </p:sorterViewPr>
  <p:notesViewPr>
    <p:cSldViewPr snapToObjects="1" showGuides="1">
      <p:cViewPr varScale="1">
        <p:scale>
          <a:sx n="76" d="100"/>
          <a:sy n="76" d="100"/>
        </p:scale>
        <p:origin x="226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653110"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653110" eaLnBrk="1" fontAlgn="auto" hangingPunct="1">
              <a:spcBef>
                <a:spcPts val="0"/>
              </a:spcBef>
              <a:spcAft>
                <a:spcPts val="0"/>
              </a:spcAft>
              <a:defRPr sz="1200">
                <a:latin typeface="+mn-lt"/>
              </a:defRPr>
            </a:lvl1pPr>
          </a:lstStyle>
          <a:p>
            <a:pPr>
              <a:defRPr/>
            </a:pPr>
            <a:fld id="{BEBF7366-0CC6-1043-BD9C-59AAADBBF90A}" type="datetimeFigureOut">
              <a:rPr lang="en-US"/>
              <a:pPr>
                <a:defRPr/>
              </a:pPr>
              <a:t>3/22/19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653110"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653110" eaLnBrk="1" fontAlgn="auto" hangingPunct="1">
              <a:spcBef>
                <a:spcPts val="0"/>
              </a:spcBef>
              <a:spcAft>
                <a:spcPts val="0"/>
              </a:spcAft>
              <a:defRPr sz="1200">
                <a:latin typeface="+mn-lt"/>
              </a:defRPr>
            </a:lvl1pPr>
          </a:lstStyle>
          <a:p>
            <a:pPr>
              <a:defRPr/>
            </a:pPr>
            <a:fld id="{A7D8AD9C-3C7F-4143-B02D-D1F965DE1665}" type="slidenum">
              <a:rPr lang="en-US"/>
              <a:pPr>
                <a:defRPr/>
              </a:pPr>
              <a:t>‹#›</a:t>
            </a:fld>
            <a:endParaRPr lang="en-US"/>
          </a:p>
        </p:txBody>
      </p:sp>
    </p:spTree>
    <p:extLst>
      <p:ext uri="{BB962C8B-B14F-4D97-AF65-F5344CB8AC3E}">
        <p14:creationId xmlns:p14="http://schemas.microsoft.com/office/powerpoint/2010/main" val="11366194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653110"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653110" eaLnBrk="1" fontAlgn="auto" hangingPunct="1">
              <a:spcBef>
                <a:spcPts val="0"/>
              </a:spcBef>
              <a:spcAft>
                <a:spcPts val="0"/>
              </a:spcAft>
              <a:defRPr sz="1200">
                <a:latin typeface="+mn-lt"/>
              </a:defRPr>
            </a:lvl1pPr>
          </a:lstStyle>
          <a:p>
            <a:pPr>
              <a:defRPr/>
            </a:pPr>
            <a:fld id="{56603264-D9A3-A24B-B0B0-1BD937D97E56}" type="datetimeFigureOut">
              <a:rPr lang="en-US"/>
              <a:pPr>
                <a:defRPr/>
              </a:pPr>
              <a:t>3/22/19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653110"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653110" eaLnBrk="1" fontAlgn="auto" hangingPunct="1">
              <a:spcBef>
                <a:spcPts val="0"/>
              </a:spcBef>
              <a:spcAft>
                <a:spcPts val="0"/>
              </a:spcAft>
              <a:defRPr sz="1200">
                <a:latin typeface="+mn-lt"/>
              </a:defRPr>
            </a:lvl1pPr>
          </a:lstStyle>
          <a:p>
            <a:pPr>
              <a:defRPr/>
            </a:pPr>
            <a:fld id="{9EA3BA94-D74E-8147-A935-15B2400F0FAC}" type="slidenum">
              <a:rPr lang="en-US"/>
              <a:pPr>
                <a:defRPr/>
              </a:pPr>
              <a:t>‹#›</a:t>
            </a:fld>
            <a:endParaRPr lang="en-US"/>
          </a:p>
        </p:txBody>
      </p:sp>
    </p:spTree>
    <p:extLst>
      <p:ext uri="{BB962C8B-B14F-4D97-AF65-F5344CB8AC3E}">
        <p14:creationId xmlns:p14="http://schemas.microsoft.com/office/powerpoint/2010/main" val="1033113697"/>
      </p:ext>
    </p:extLst>
  </p:cSld>
  <p:clrMap bg1="lt1" tx1="dk1" bg2="lt2" tx2="dk2" accent1="accent1" accent2="accent2" accent3="accent3" accent4="accent4" accent5="accent5" accent6="accent6" hlink="hlink" folHlink="folHlink"/>
  <p:hf hdr="0" ftr="0" dt="0"/>
  <p:notesStyle>
    <a:lvl1pPr algn="l" defTabSz="652463" rtl="0" eaLnBrk="0" fontAlgn="base" hangingPunct="0">
      <a:spcBef>
        <a:spcPct val="30000"/>
      </a:spcBef>
      <a:spcAft>
        <a:spcPct val="0"/>
      </a:spcAft>
      <a:defRPr sz="1700" kern="1200">
        <a:solidFill>
          <a:schemeClr val="tx1"/>
        </a:solidFill>
        <a:latin typeface="+mn-lt"/>
        <a:ea typeface="+mn-ea"/>
        <a:cs typeface="+mn-cs"/>
      </a:defRPr>
    </a:lvl1pPr>
    <a:lvl2pPr marL="652463" algn="l" defTabSz="652463" rtl="0" eaLnBrk="0" fontAlgn="base" hangingPunct="0">
      <a:spcBef>
        <a:spcPct val="30000"/>
      </a:spcBef>
      <a:spcAft>
        <a:spcPct val="0"/>
      </a:spcAft>
      <a:defRPr sz="1700" kern="1200">
        <a:solidFill>
          <a:schemeClr val="tx1"/>
        </a:solidFill>
        <a:latin typeface="+mn-lt"/>
        <a:ea typeface="+mn-ea"/>
        <a:cs typeface="+mn-cs"/>
      </a:defRPr>
    </a:lvl2pPr>
    <a:lvl3pPr marL="1304925" algn="l" defTabSz="652463" rtl="0" eaLnBrk="0" fontAlgn="base" hangingPunct="0">
      <a:spcBef>
        <a:spcPct val="30000"/>
      </a:spcBef>
      <a:spcAft>
        <a:spcPct val="0"/>
      </a:spcAft>
      <a:defRPr sz="1700" kern="1200">
        <a:solidFill>
          <a:schemeClr val="tx1"/>
        </a:solidFill>
        <a:latin typeface="+mn-lt"/>
        <a:ea typeface="+mn-ea"/>
        <a:cs typeface="+mn-cs"/>
      </a:defRPr>
    </a:lvl3pPr>
    <a:lvl4pPr marL="1958975" algn="l" defTabSz="652463" rtl="0" eaLnBrk="0" fontAlgn="base" hangingPunct="0">
      <a:spcBef>
        <a:spcPct val="30000"/>
      </a:spcBef>
      <a:spcAft>
        <a:spcPct val="0"/>
      </a:spcAft>
      <a:defRPr sz="1700" kern="1200">
        <a:solidFill>
          <a:schemeClr val="tx1"/>
        </a:solidFill>
        <a:latin typeface="+mn-lt"/>
        <a:ea typeface="+mn-ea"/>
        <a:cs typeface="+mn-cs"/>
      </a:defRPr>
    </a:lvl4pPr>
    <a:lvl5pPr marL="2611438" algn="l" defTabSz="652463" rtl="0" eaLnBrk="0" fontAlgn="base" hangingPunct="0">
      <a:spcBef>
        <a:spcPct val="30000"/>
      </a:spcBef>
      <a:spcAft>
        <a:spcPct val="0"/>
      </a:spcAft>
      <a:defRPr sz="1700" kern="1200">
        <a:solidFill>
          <a:schemeClr val="tx1"/>
        </a:solidFill>
        <a:latin typeface="+mn-lt"/>
        <a:ea typeface="+mn-ea"/>
        <a:cs typeface="+mn-cs"/>
      </a:defRPr>
    </a:lvl5pPr>
    <a:lvl6pPr marL="3265550"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OPENER: SHERRELL</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4524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10</a:t>
            </a:fld>
            <a:endParaRPr lang="en-US"/>
          </a:p>
        </p:txBody>
      </p:sp>
    </p:spTree>
    <p:extLst>
      <p:ext uri="{BB962C8B-B14F-4D97-AF65-F5344CB8AC3E}">
        <p14:creationId xmlns:p14="http://schemas.microsoft.com/office/powerpoint/2010/main" val="3120551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a:p>
            <a:endParaRPr lang="en-US" dirty="0"/>
          </a:p>
          <a:p>
            <a:r>
              <a:rPr lang="en-US" dirty="0"/>
              <a:t>AS WITH PREVIOUS YEARS, THE RESTRICTED AREAS INCLUDE THE THIRD FLOOR, THE CAFETERIA ON THE FIRST FLOOR, AND OF COURSE ANYTHING LOCKED LIKE THE IMAX THEATRE. </a:t>
            </a:r>
          </a:p>
          <a:p>
            <a:r>
              <a:rPr lang="en-US" dirty="0"/>
              <a:t>OUR SECURITY TEAM WILL BE PATROLLING THROUGHOUT THE NIGHT TO REMIND ANYONE THAT STARTS TO FEEL A LITTLE TOO ADVENTUROUS.</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11</a:t>
            </a:fld>
            <a:endParaRPr lang="en-US"/>
          </a:p>
        </p:txBody>
      </p:sp>
    </p:spTree>
    <p:extLst>
      <p:ext uri="{BB962C8B-B14F-4D97-AF65-F5344CB8AC3E}">
        <p14:creationId xmlns:p14="http://schemas.microsoft.com/office/powerpoint/2010/main" val="533866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 – THIS IS THE MOST IMPORTANT POINT IN THIS SECTION</a:t>
            </a:r>
          </a:p>
          <a:p>
            <a:endParaRPr lang="en-US" dirty="0"/>
          </a:p>
          <a:p>
            <a:r>
              <a:rPr lang="en-US" dirty="0"/>
              <a:t>IF ANYONE BREAKS THIS…YOU WILL BE DISQUALIFIED </a:t>
            </a:r>
          </a:p>
          <a:p>
            <a:endParaRPr lang="en-US" dirty="0"/>
          </a:p>
          <a:p>
            <a:r>
              <a:rPr lang="en-US" dirty="0"/>
              <a:t>THIS IS DATA ABOUT HUMAN BEING YOU LIVE WITH IN THIS CITY</a:t>
            </a:r>
          </a:p>
          <a:p>
            <a:endParaRPr lang="en-US" dirty="0"/>
          </a:p>
          <a:p>
            <a:r>
              <a:rPr lang="en-US" dirty="0"/>
              <a:t>MASSIVE FED REQS</a:t>
            </a:r>
          </a:p>
          <a:p>
            <a:endParaRPr lang="en-US" dirty="0"/>
          </a:p>
          <a:p>
            <a:r>
              <a:rPr lang="en-US" dirty="0"/>
              <a:t>JUST DON’T DO ANYTHING STUPID</a:t>
            </a:r>
          </a:p>
          <a:p>
            <a:endParaRPr lang="en-US" dirty="0"/>
          </a:p>
          <a:p>
            <a:r>
              <a:rPr lang="en-US" dirty="0"/>
              <a:t>TREAT THIS LIKE YOU WOULD YOUR OWN HEALTH DATA</a:t>
            </a:r>
          </a:p>
          <a:p>
            <a:r>
              <a:rPr lang="en-US" dirty="0"/>
              <a:t>AND IF YOU WOULD BE </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12</a:t>
            </a:fld>
            <a:endParaRPr lang="en-US"/>
          </a:p>
        </p:txBody>
      </p:sp>
    </p:spTree>
    <p:extLst>
      <p:ext uri="{BB962C8B-B14F-4D97-AF65-F5344CB8AC3E}">
        <p14:creationId xmlns:p14="http://schemas.microsoft.com/office/powerpoint/2010/main" val="133718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a:p>
            <a:endParaRPr lang="en-US" dirty="0"/>
          </a:p>
          <a:p>
            <a:r>
              <a:rPr lang="en-US" dirty="0"/>
              <a:t>AS WITH PREVIOUS YEARS, THE RESTRICTED AREAS INCLUDE THE THIRD FLOOR, THE CAFETERIA ON THE FIRST FLOOR, AND OF COURSE ANYTHING LOCKED LIKE THE IMAX THEATRE. </a:t>
            </a:r>
          </a:p>
          <a:p>
            <a:r>
              <a:rPr lang="en-US" dirty="0"/>
              <a:t>OUR SECURITY TEAM WILL BE PATROLLING THROUGHOUT THE NIGHT TO REMIND ANYONE THAT STARTS TO FEEL A LITTLE TOO ADVENTUROUS.</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13</a:t>
            </a:fld>
            <a:endParaRPr lang="en-US"/>
          </a:p>
        </p:txBody>
      </p:sp>
    </p:spTree>
    <p:extLst>
      <p:ext uri="{BB962C8B-B14F-4D97-AF65-F5344CB8AC3E}">
        <p14:creationId xmlns:p14="http://schemas.microsoft.com/office/powerpoint/2010/main" val="2913112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a:p>
            <a:endParaRPr lang="en-US" dirty="0"/>
          </a:p>
          <a:p>
            <a:endParaRPr lang="en-US" dirty="0"/>
          </a:p>
          <a:p>
            <a:r>
              <a:rPr lang="en-US" dirty="0"/>
              <a:t>NO NEED TO TAKE NOTES, THESE ACTIVTIES WILL BE ANNOUNCED ON SLACK AND THE COMPLETE AGENDA WILL ROTATE ON THE TV SCREENS IN THE MUSEUM</a:t>
            </a:r>
          </a:p>
          <a:p>
            <a:endParaRPr lang="en-US" dirty="0"/>
          </a:p>
          <a:p>
            <a:r>
              <a:rPr lang="en-US" dirty="0"/>
              <a:t>HACKER TIPS &amp; TRICKS – TRESATA DATA ENGINEERS WILL BE AVAILABLE TO ANSWER YOUR BURNING DATA QUESTIONS IN PERSON</a:t>
            </a:r>
          </a:p>
          <a:p>
            <a:endParaRPr lang="en-US" dirty="0"/>
          </a:p>
          <a:p>
            <a:r>
              <a:rPr lang="en-US" dirty="0"/>
              <a:t>HAVE YOU WATCHED THE MARVELOUS MS MAISEL? IT’S SO FUNNY… ANYWAY, OPEN MIC IS JUST LIKE THAT.</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14</a:t>
            </a:fld>
            <a:endParaRPr lang="en-US"/>
          </a:p>
        </p:txBody>
      </p:sp>
    </p:spTree>
    <p:extLst>
      <p:ext uri="{BB962C8B-B14F-4D97-AF65-F5344CB8AC3E}">
        <p14:creationId xmlns:p14="http://schemas.microsoft.com/office/powerpoint/2010/main" val="2728942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a:p>
            <a:endParaRPr lang="en-US" dirty="0"/>
          </a:p>
          <a:p>
            <a:endParaRPr lang="en-US" dirty="0"/>
          </a:p>
          <a:p>
            <a:r>
              <a:rPr lang="en-US" dirty="0"/>
              <a:t>NO NEED TO TAKE NOTES, THESE ACTIVTIES WILL BE ANNOUNCED ON SLACK AND THE COMPLETE AGENDA WILL ROTATE ON THE TV SCREENS IN THE MUSEUM</a:t>
            </a:r>
          </a:p>
          <a:p>
            <a:endParaRPr lang="en-US" dirty="0"/>
          </a:p>
          <a:p>
            <a:r>
              <a:rPr lang="en-US" dirty="0"/>
              <a:t>HACKER TIPS &amp; TRICKS – TRESATA DATA ENGINEERS WILL BE AVAILABLE TO ANSWER YOUR BURNING DATA QUESTIONS IN PERSON</a:t>
            </a:r>
          </a:p>
          <a:p>
            <a:endParaRPr lang="en-US" dirty="0"/>
          </a:p>
          <a:p>
            <a:r>
              <a:rPr lang="en-US" dirty="0"/>
              <a:t>HAVE YOU WATCHED THE MARVELOUS MS MAISEL? IT’S SO FUNNY… ANYWAY, OPEN MIC IS JUST LIKE THAT.</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15</a:t>
            </a:fld>
            <a:endParaRPr lang="en-US"/>
          </a:p>
        </p:txBody>
      </p:sp>
    </p:spTree>
    <p:extLst>
      <p:ext uri="{BB962C8B-B14F-4D97-AF65-F5344CB8AC3E}">
        <p14:creationId xmlns:p14="http://schemas.microsoft.com/office/powerpoint/2010/main" val="34040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a:t>
            </a:r>
          </a:p>
        </p:txBody>
      </p:sp>
      <p:sp>
        <p:nvSpPr>
          <p:cNvPr id="4" name="Slide Number Placeholder 3"/>
          <p:cNvSpPr>
            <a:spLocks noGrp="1"/>
          </p:cNvSpPr>
          <p:nvPr>
            <p:ph type="sldNum" sz="quarter" idx="10"/>
          </p:nvPr>
        </p:nvSpPr>
        <p:spPr/>
        <p:txBody>
          <a:bodyPr/>
          <a:lstStyle/>
          <a:p>
            <a:pPr>
              <a:defRPr/>
            </a:pPr>
            <a:fld id="{9EA3BA94-D74E-8147-A935-15B2400F0FAC}" type="slidenum">
              <a:rPr lang="en-US" smtClean="0"/>
              <a:pPr>
                <a:defRPr/>
              </a:pPr>
              <a:t>16</a:t>
            </a:fld>
            <a:endParaRPr lang="en-US"/>
          </a:p>
        </p:txBody>
      </p:sp>
    </p:spTree>
    <p:extLst>
      <p:ext uri="{BB962C8B-B14F-4D97-AF65-F5344CB8AC3E}">
        <p14:creationId xmlns:p14="http://schemas.microsoft.com/office/powerpoint/2010/main" val="1349739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17</a:t>
            </a:fld>
            <a:endParaRPr lang="en-US"/>
          </a:p>
        </p:txBody>
      </p:sp>
    </p:spTree>
    <p:extLst>
      <p:ext uri="{BB962C8B-B14F-4D97-AF65-F5344CB8AC3E}">
        <p14:creationId xmlns:p14="http://schemas.microsoft.com/office/powerpoint/2010/main" val="721409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18</a:t>
            </a:fld>
            <a:endParaRPr lang="en-US"/>
          </a:p>
        </p:txBody>
      </p:sp>
    </p:spTree>
    <p:extLst>
      <p:ext uri="{BB962C8B-B14F-4D97-AF65-F5344CB8AC3E}">
        <p14:creationId xmlns:p14="http://schemas.microsoft.com/office/powerpoint/2010/main" val="578532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PATRICK – JAMIE SUNDE </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19</a:t>
            </a:fld>
            <a:endParaRPr lang="en-US"/>
          </a:p>
        </p:txBody>
      </p:sp>
    </p:spTree>
    <p:extLst>
      <p:ext uri="{BB962C8B-B14F-4D97-AF65-F5344CB8AC3E}">
        <p14:creationId xmlns:p14="http://schemas.microsoft.com/office/powerpoint/2010/main" val="202769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2</a:t>
            </a:fld>
            <a:endParaRPr lang="en-US"/>
          </a:p>
        </p:txBody>
      </p:sp>
    </p:spTree>
    <p:extLst>
      <p:ext uri="{BB962C8B-B14F-4D97-AF65-F5344CB8AC3E}">
        <p14:creationId xmlns:p14="http://schemas.microsoft.com/office/powerpoint/2010/main" val="29642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NORA</a:t>
            </a:r>
          </a:p>
        </p:txBody>
      </p:sp>
      <p:sp>
        <p:nvSpPr>
          <p:cNvPr id="4" name="Slide Number Placeholder 3"/>
          <p:cNvSpPr>
            <a:spLocks noGrp="1"/>
          </p:cNvSpPr>
          <p:nvPr>
            <p:ph type="sldNum" sz="quarter" idx="10"/>
          </p:nvPr>
        </p:nvSpPr>
        <p:spPr/>
        <p:txBody>
          <a:bodyPr/>
          <a:lstStyle/>
          <a:p>
            <a:pPr>
              <a:defRPr/>
            </a:pPr>
            <a:fld id="{9EA3BA94-D74E-8147-A935-15B2400F0FAC}" type="slidenum">
              <a:rPr lang="en-US" smtClean="0"/>
              <a:pPr>
                <a:defRPr/>
              </a:pPr>
              <a:t>20</a:t>
            </a:fld>
            <a:endParaRPr lang="en-US"/>
          </a:p>
        </p:txBody>
      </p:sp>
    </p:spTree>
    <p:extLst>
      <p:ext uri="{BB962C8B-B14F-4D97-AF65-F5344CB8AC3E}">
        <p14:creationId xmlns:p14="http://schemas.microsoft.com/office/powerpoint/2010/main" val="3141542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NORA</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21</a:t>
            </a:fld>
            <a:endParaRPr lang="en-US"/>
          </a:p>
        </p:txBody>
      </p:sp>
    </p:spTree>
    <p:extLst>
      <p:ext uri="{BB962C8B-B14F-4D97-AF65-F5344CB8AC3E}">
        <p14:creationId xmlns:p14="http://schemas.microsoft.com/office/powerpoint/2010/main" val="2269606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NORA</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22</a:t>
            </a:fld>
            <a:endParaRPr lang="en-US"/>
          </a:p>
        </p:txBody>
      </p:sp>
    </p:spTree>
    <p:extLst>
      <p:ext uri="{BB962C8B-B14F-4D97-AF65-F5344CB8AC3E}">
        <p14:creationId xmlns:p14="http://schemas.microsoft.com/office/powerpoint/2010/main" val="70377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DULIN</a:t>
            </a:r>
          </a:p>
          <a:p>
            <a:endParaRPr lang="en-US" dirty="0"/>
          </a:p>
          <a:p>
            <a:r>
              <a:rPr lang="en-US" dirty="0"/>
              <a:t>MODEL = CODE OR BIZ </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23</a:t>
            </a:fld>
            <a:endParaRPr lang="en-US"/>
          </a:p>
        </p:txBody>
      </p:sp>
    </p:spTree>
    <p:extLst>
      <p:ext uri="{BB962C8B-B14F-4D97-AF65-F5344CB8AC3E}">
        <p14:creationId xmlns:p14="http://schemas.microsoft.com/office/powerpoint/2010/main" val="2880928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DULIN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24</a:t>
            </a:fld>
            <a:endParaRPr lang="en-US"/>
          </a:p>
        </p:txBody>
      </p:sp>
    </p:spTree>
    <p:extLst>
      <p:ext uri="{BB962C8B-B14F-4D97-AF65-F5344CB8AC3E}">
        <p14:creationId xmlns:p14="http://schemas.microsoft.com/office/powerpoint/2010/main" val="3702801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DULIN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25</a:t>
            </a:fld>
            <a:endParaRPr lang="en-US"/>
          </a:p>
        </p:txBody>
      </p:sp>
    </p:spTree>
    <p:extLst>
      <p:ext uri="{BB962C8B-B14F-4D97-AF65-F5344CB8AC3E}">
        <p14:creationId xmlns:p14="http://schemas.microsoft.com/office/powerpoint/2010/main" val="1237083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DULIN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26</a:t>
            </a:fld>
            <a:endParaRPr lang="en-US"/>
          </a:p>
        </p:txBody>
      </p:sp>
    </p:spTree>
    <p:extLst>
      <p:ext uri="{BB962C8B-B14F-4D97-AF65-F5344CB8AC3E}">
        <p14:creationId xmlns:p14="http://schemas.microsoft.com/office/powerpoint/2010/main" val="763729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VICTORIA</a:t>
            </a:r>
          </a:p>
        </p:txBody>
      </p:sp>
      <p:sp>
        <p:nvSpPr>
          <p:cNvPr id="4" name="Slide Number Placeholder 3"/>
          <p:cNvSpPr>
            <a:spLocks noGrp="1"/>
          </p:cNvSpPr>
          <p:nvPr>
            <p:ph type="sldNum" sz="quarter" idx="10"/>
          </p:nvPr>
        </p:nvSpPr>
        <p:spPr/>
        <p:txBody>
          <a:bodyPr/>
          <a:lstStyle/>
          <a:p>
            <a:pPr>
              <a:defRPr/>
            </a:pPr>
            <a:fld id="{9EA3BA94-D74E-8147-A935-15B2400F0FAC}" type="slidenum">
              <a:rPr lang="en-US" smtClean="0"/>
              <a:pPr>
                <a:defRPr/>
              </a:pPr>
              <a:t>27</a:t>
            </a:fld>
            <a:endParaRPr lang="en-US"/>
          </a:p>
        </p:txBody>
      </p:sp>
    </p:spTree>
    <p:extLst>
      <p:ext uri="{BB962C8B-B14F-4D97-AF65-F5344CB8AC3E}">
        <p14:creationId xmlns:p14="http://schemas.microsoft.com/office/powerpoint/2010/main" val="1438620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VICTORIA</a:t>
            </a:r>
          </a:p>
        </p:txBody>
      </p:sp>
      <p:sp>
        <p:nvSpPr>
          <p:cNvPr id="4" name="Slide Number Placeholder 3"/>
          <p:cNvSpPr>
            <a:spLocks noGrp="1"/>
          </p:cNvSpPr>
          <p:nvPr>
            <p:ph type="sldNum" sz="quarter" idx="10"/>
          </p:nvPr>
        </p:nvSpPr>
        <p:spPr/>
        <p:txBody>
          <a:bodyPr/>
          <a:lstStyle/>
          <a:p>
            <a:pPr>
              <a:defRPr/>
            </a:pPr>
            <a:fld id="{9EA3BA94-D74E-8147-A935-15B2400F0FAC}" type="slidenum">
              <a:rPr lang="en-US" smtClean="0"/>
              <a:pPr>
                <a:defRPr/>
              </a:pPr>
              <a:t>28</a:t>
            </a:fld>
            <a:endParaRPr lang="en-US"/>
          </a:p>
        </p:txBody>
      </p:sp>
    </p:spTree>
    <p:extLst>
      <p:ext uri="{BB962C8B-B14F-4D97-AF65-F5344CB8AC3E}">
        <p14:creationId xmlns:p14="http://schemas.microsoft.com/office/powerpoint/2010/main" val="1281870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VICTORIA</a:t>
            </a:r>
          </a:p>
        </p:txBody>
      </p:sp>
      <p:sp>
        <p:nvSpPr>
          <p:cNvPr id="4" name="Slide Number Placeholder 3"/>
          <p:cNvSpPr>
            <a:spLocks noGrp="1"/>
          </p:cNvSpPr>
          <p:nvPr>
            <p:ph type="sldNum" sz="quarter" idx="10"/>
          </p:nvPr>
        </p:nvSpPr>
        <p:spPr/>
        <p:txBody>
          <a:bodyPr/>
          <a:lstStyle/>
          <a:p>
            <a:pPr>
              <a:defRPr/>
            </a:pPr>
            <a:fld id="{9EA3BA94-D74E-8147-A935-15B2400F0FAC}" type="slidenum">
              <a:rPr lang="en-US" smtClean="0"/>
              <a:pPr>
                <a:defRPr/>
              </a:pPr>
              <a:t>29</a:t>
            </a:fld>
            <a:endParaRPr lang="en-US"/>
          </a:p>
        </p:txBody>
      </p:sp>
    </p:spTree>
    <p:extLst>
      <p:ext uri="{BB962C8B-B14F-4D97-AF65-F5344CB8AC3E}">
        <p14:creationId xmlns:p14="http://schemas.microsoft.com/office/powerpoint/2010/main" val="46146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3</a:t>
            </a:fld>
            <a:endParaRPr lang="en-US"/>
          </a:p>
        </p:txBody>
      </p:sp>
    </p:spTree>
    <p:extLst>
      <p:ext uri="{BB962C8B-B14F-4D97-AF65-F5344CB8AC3E}">
        <p14:creationId xmlns:p14="http://schemas.microsoft.com/office/powerpoint/2010/main" val="2021400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VICTORIA</a:t>
            </a:r>
          </a:p>
        </p:txBody>
      </p:sp>
      <p:sp>
        <p:nvSpPr>
          <p:cNvPr id="4" name="Slide Number Placeholder 3"/>
          <p:cNvSpPr>
            <a:spLocks noGrp="1"/>
          </p:cNvSpPr>
          <p:nvPr>
            <p:ph type="sldNum" sz="quarter" idx="10"/>
          </p:nvPr>
        </p:nvSpPr>
        <p:spPr/>
        <p:txBody>
          <a:bodyPr/>
          <a:lstStyle/>
          <a:p>
            <a:pPr>
              <a:defRPr/>
            </a:pPr>
            <a:fld id="{9EA3BA94-D74E-8147-A935-15B2400F0FAC}" type="slidenum">
              <a:rPr lang="en-US" smtClean="0"/>
              <a:pPr>
                <a:defRPr/>
              </a:pPr>
              <a:t>30</a:t>
            </a:fld>
            <a:endParaRPr lang="en-US"/>
          </a:p>
        </p:txBody>
      </p:sp>
    </p:spTree>
    <p:extLst>
      <p:ext uri="{BB962C8B-B14F-4D97-AF65-F5344CB8AC3E}">
        <p14:creationId xmlns:p14="http://schemas.microsoft.com/office/powerpoint/2010/main" val="2082448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VICTORIA</a:t>
            </a:r>
          </a:p>
        </p:txBody>
      </p:sp>
      <p:sp>
        <p:nvSpPr>
          <p:cNvPr id="4" name="Slide Number Placeholder 3"/>
          <p:cNvSpPr>
            <a:spLocks noGrp="1"/>
          </p:cNvSpPr>
          <p:nvPr>
            <p:ph type="sldNum" sz="quarter" idx="10"/>
          </p:nvPr>
        </p:nvSpPr>
        <p:spPr/>
        <p:txBody>
          <a:bodyPr/>
          <a:lstStyle/>
          <a:p>
            <a:pPr>
              <a:defRPr/>
            </a:pPr>
            <a:fld id="{9EA3BA94-D74E-8147-A935-15B2400F0FAC}" type="slidenum">
              <a:rPr lang="en-US" smtClean="0"/>
              <a:pPr>
                <a:defRPr/>
              </a:pPr>
              <a:t>31</a:t>
            </a:fld>
            <a:endParaRPr lang="en-US"/>
          </a:p>
        </p:txBody>
      </p:sp>
    </p:spTree>
    <p:extLst>
      <p:ext uri="{BB962C8B-B14F-4D97-AF65-F5344CB8AC3E}">
        <p14:creationId xmlns:p14="http://schemas.microsoft.com/office/powerpoint/2010/main" val="1198124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VICTORIA</a:t>
            </a:r>
          </a:p>
          <a:p>
            <a:r>
              <a:rPr lang="en-US" dirty="0"/>
              <a:t>500 Cities-Health outcomes, prevention, unhealthy behaviors by zip code in Charlotte</a:t>
            </a:r>
          </a:p>
          <a:p>
            <a:r>
              <a:rPr lang="en-US" dirty="0" err="1"/>
              <a:t>Medlink</a:t>
            </a:r>
            <a:r>
              <a:rPr lang="en-US" dirty="0"/>
              <a:t>—</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32</a:t>
            </a:fld>
            <a:endParaRPr lang="en-US"/>
          </a:p>
        </p:txBody>
      </p:sp>
    </p:spTree>
    <p:extLst>
      <p:ext uri="{BB962C8B-B14F-4D97-AF65-F5344CB8AC3E}">
        <p14:creationId xmlns:p14="http://schemas.microsoft.com/office/powerpoint/2010/main" val="36505946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VICTORIA</a:t>
            </a:r>
          </a:p>
          <a:p>
            <a:r>
              <a:rPr lang="en-US" dirty="0"/>
              <a:t>500 Cities-Health outcomes, prevention, unhealthy behaviors by zip code in Charlotte</a:t>
            </a:r>
          </a:p>
          <a:p>
            <a:endParaRPr lang="en-US" dirty="0"/>
          </a:p>
          <a:p>
            <a:r>
              <a:rPr lang="en-US" dirty="0"/>
              <a:t>Update with final list from Brandon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33</a:t>
            </a:fld>
            <a:endParaRPr lang="en-US"/>
          </a:p>
        </p:txBody>
      </p:sp>
    </p:spTree>
    <p:extLst>
      <p:ext uri="{BB962C8B-B14F-4D97-AF65-F5344CB8AC3E}">
        <p14:creationId xmlns:p14="http://schemas.microsoft.com/office/powerpoint/2010/main" val="1876792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NORA</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34</a:t>
            </a:fld>
            <a:endParaRPr lang="en-US"/>
          </a:p>
        </p:txBody>
      </p:sp>
    </p:spTree>
    <p:extLst>
      <p:ext uri="{BB962C8B-B14F-4D97-AF65-F5344CB8AC3E}">
        <p14:creationId xmlns:p14="http://schemas.microsoft.com/office/powerpoint/2010/main" val="1854534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Everybody </a:t>
            </a:r>
            <a:endParaRPr lang="en-US" dirty="0"/>
          </a:p>
        </p:txBody>
      </p:sp>
      <p:sp>
        <p:nvSpPr>
          <p:cNvPr id="4" name="Slide Number Placeholder 3"/>
          <p:cNvSpPr>
            <a:spLocks noGrp="1"/>
          </p:cNvSpPr>
          <p:nvPr>
            <p:ph type="sldNum" sz="quarter" idx="10"/>
          </p:nvPr>
        </p:nvSpPr>
        <p:spPr/>
        <p:txBody>
          <a:bodyPr/>
          <a:lstStyle/>
          <a:p>
            <a:pPr>
              <a:defRPr/>
            </a:pPr>
            <a:fld id="{9EA3BA94-D74E-8147-A935-15B2400F0FAC}" type="slidenum">
              <a:rPr lang="en-US" smtClean="0"/>
              <a:pPr>
                <a:defRPr/>
              </a:pPr>
              <a:t>35</a:t>
            </a:fld>
            <a:endParaRPr lang="en-US"/>
          </a:p>
        </p:txBody>
      </p:sp>
    </p:spTree>
    <p:extLst>
      <p:ext uri="{BB962C8B-B14F-4D97-AF65-F5344CB8AC3E}">
        <p14:creationId xmlns:p14="http://schemas.microsoft.com/office/powerpoint/2010/main" val="2633814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A3BA94-D74E-8147-A935-15B2400F0FAC}" type="slidenum">
              <a:rPr lang="en-US" smtClean="0"/>
              <a:pPr>
                <a:defRPr/>
              </a:pPr>
              <a:t>36</a:t>
            </a:fld>
            <a:endParaRPr lang="en-US"/>
          </a:p>
        </p:txBody>
      </p:sp>
    </p:spTree>
    <p:extLst>
      <p:ext uri="{BB962C8B-B14F-4D97-AF65-F5344CB8AC3E}">
        <p14:creationId xmlns:p14="http://schemas.microsoft.com/office/powerpoint/2010/main" val="1336950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4</a:t>
            </a:fld>
            <a:endParaRPr lang="en-US"/>
          </a:p>
        </p:txBody>
      </p:sp>
    </p:spTree>
    <p:extLst>
      <p:ext uri="{BB962C8B-B14F-4D97-AF65-F5344CB8AC3E}">
        <p14:creationId xmlns:p14="http://schemas.microsoft.com/office/powerpoint/2010/main" val="3437189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5</a:t>
            </a:fld>
            <a:endParaRPr lang="en-US"/>
          </a:p>
        </p:txBody>
      </p:sp>
    </p:spTree>
    <p:extLst>
      <p:ext uri="{BB962C8B-B14F-4D97-AF65-F5344CB8AC3E}">
        <p14:creationId xmlns:p14="http://schemas.microsoft.com/office/powerpoint/2010/main" val="3353786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6</a:t>
            </a:fld>
            <a:endParaRPr lang="en-US"/>
          </a:p>
        </p:txBody>
      </p:sp>
    </p:spTree>
    <p:extLst>
      <p:ext uri="{BB962C8B-B14F-4D97-AF65-F5344CB8AC3E}">
        <p14:creationId xmlns:p14="http://schemas.microsoft.com/office/powerpoint/2010/main" val="350660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7</a:t>
            </a:fld>
            <a:endParaRPr lang="en-US"/>
          </a:p>
        </p:txBody>
      </p:sp>
    </p:spTree>
    <p:extLst>
      <p:ext uri="{BB962C8B-B14F-4D97-AF65-F5344CB8AC3E}">
        <p14:creationId xmlns:p14="http://schemas.microsoft.com/office/powerpoint/2010/main" val="843948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p:txBody>
      </p:sp>
      <p:sp>
        <p:nvSpPr>
          <p:cNvPr id="4" name="Slide Number Placeholder 3"/>
          <p:cNvSpPr>
            <a:spLocks noGrp="1"/>
          </p:cNvSpPr>
          <p:nvPr>
            <p:ph type="sldNum" sz="quarter" idx="5"/>
          </p:nvPr>
        </p:nvSpPr>
        <p:spPr/>
        <p:txBody>
          <a:bodyPr/>
          <a:lstStyle/>
          <a:p>
            <a:pPr>
              <a:defRPr/>
            </a:pPr>
            <a:fld id="{9EA3BA94-D74E-8147-A935-15B2400F0FAC}" type="slidenum">
              <a:rPr lang="en-US" smtClean="0"/>
              <a:pPr>
                <a:defRPr/>
              </a:pPr>
              <a:t>8</a:t>
            </a:fld>
            <a:endParaRPr lang="en-US"/>
          </a:p>
        </p:txBody>
      </p:sp>
    </p:spTree>
    <p:extLst>
      <p:ext uri="{BB962C8B-B14F-4D97-AF65-F5344CB8AC3E}">
        <p14:creationId xmlns:p14="http://schemas.microsoft.com/office/powerpoint/2010/main" val="378201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KRISTEN</a:t>
            </a:r>
          </a:p>
        </p:txBody>
      </p:sp>
      <p:sp>
        <p:nvSpPr>
          <p:cNvPr id="4" name="Slide Number Placeholder 3"/>
          <p:cNvSpPr>
            <a:spLocks noGrp="1"/>
          </p:cNvSpPr>
          <p:nvPr>
            <p:ph type="sldNum" sz="quarter" idx="10"/>
          </p:nvPr>
        </p:nvSpPr>
        <p:spPr/>
        <p:txBody>
          <a:bodyPr/>
          <a:lstStyle/>
          <a:p>
            <a:pPr>
              <a:defRPr/>
            </a:pPr>
            <a:fld id="{9EA3BA94-D74E-8147-A935-15B2400F0FAC}" type="slidenum">
              <a:rPr lang="en-US" smtClean="0"/>
              <a:pPr>
                <a:defRPr/>
              </a:pPr>
              <a:t>9</a:t>
            </a:fld>
            <a:endParaRPr lang="en-US"/>
          </a:p>
        </p:txBody>
      </p:sp>
    </p:spTree>
    <p:extLst>
      <p:ext uri="{BB962C8B-B14F-4D97-AF65-F5344CB8AC3E}">
        <p14:creationId xmlns:p14="http://schemas.microsoft.com/office/powerpoint/2010/main" val="879678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1" name="Text Placeholder 20"/>
          <p:cNvSpPr>
            <a:spLocks noGrp="1"/>
          </p:cNvSpPr>
          <p:nvPr>
            <p:ph type="body" sz="quarter" idx="10" hasCustomPrompt="1"/>
          </p:nvPr>
        </p:nvSpPr>
        <p:spPr>
          <a:xfrm>
            <a:off x="8111070" y="4291963"/>
            <a:ext cx="5613400" cy="508637"/>
          </a:xfrm>
        </p:spPr>
        <p:txBody>
          <a:bodyPr/>
          <a:lstStyle>
            <a:lvl1pPr marL="0" indent="0" algn="r">
              <a:buNone/>
              <a:defRPr sz="1400" baseline="0">
                <a:solidFill>
                  <a:schemeClr val="bg1"/>
                </a:solidFill>
                <a:latin typeface="Avenir Book" charset="0"/>
                <a:ea typeface="Avenir Book" charset="0"/>
                <a:cs typeface="Avenir Book" charset="0"/>
              </a:defRPr>
            </a:lvl1pPr>
          </a:lstStyle>
          <a:p>
            <a:pPr lvl="0"/>
            <a:r>
              <a:rPr lang="en-US" dirty="0"/>
              <a:t>CLICK TO EDIT MASTER TEXT STYLES</a:t>
            </a:r>
          </a:p>
        </p:txBody>
      </p:sp>
      <p:sp>
        <p:nvSpPr>
          <p:cNvPr id="9" name="Title 8"/>
          <p:cNvSpPr>
            <a:spLocks noGrp="1"/>
          </p:cNvSpPr>
          <p:nvPr>
            <p:ph type="title"/>
          </p:nvPr>
        </p:nvSpPr>
        <p:spPr>
          <a:xfrm>
            <a:off x="4334933" y="3485566"/>
            <a:ext cx="9381069" cy="1010234"/>
          </a:xfrm>
        </p:spPr>
        <p:txBody>
          <a:bodyPr/>
          <a:lstStyle>
            <a:lvl1pPr algn="r">
              <a:defRPr sz="2880" b="1" i="0">
                <a:latin typeface="Avenir Black" charset="0"/>
                <a:ea typeface="Avenir Black" charset="0"/>
                <a:cs typeface="Avenir Black" charset="0"/>
              </a:defRPr>
            </a:lvl1pPr>
          </a:lstStyle>
          <a:p>
            <a:r>
              <a:rPr lang="en-US"/>
              <a:t>Click to edit Master title style</a:t>
            </a:r>
            <a:endParaRPr lang="en-US" dirty="0"/>
          </a:p>
        </p:txBody>
      </p:sp>
    </p:spTree>
    <p:extLst>
      <p:ext uri="{BB962C8B-B14F-4D97-AF65-F5344CB8AC3E}">
        <p14:creationId xmlns:p14="http://schemas.microsoft.com/office/powerpoint/2010/main" val="1324552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3319463"/>
            <a:ext cx="12801600" cy="1590675"/>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7765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731520" y="7627621"/>
            <a:ext cx="3413760" cy="43815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998720" y="7627621"/>
            <a:ext cx="4632960" cy="43815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0485120" y="7627621"/>
            <a:ext cx="341376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21055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5"/>
          <p:cNvSpPr>
            <a:spLocks noChangeArrowheads="1"/>
          </p:cNvSpPr>
          <p:nvPr userDrawn="1"/>
        </p:nvSpPr>
        <p:spPr bwMode="auto">
          <a:xfrm>
            <a:off x="6726238" y="7720013"/>
            <a:ext cx="1196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defTabSz="653110" eaLnBrk="1" hangingPunct="1">
              <a:tabLst>
                <a:tab pos="452438" algn="l"/>
              </a:tabLst>
              <a:defRPr/>
            </a:pPr>
            <a:r>
              <a:rPr lang="en-US" altLang="en-US" sz="1200" dirty="0">
                <a:solidFill>
                  <a:schemeClr val="bg1"/>
                </a:solidFill>
                <a:latin typeface="Avenir Book" charset="0"/>
                <a:ea typeface="Avenir Book" charset="0"/>
                <a:cs typeface="Avenir Book" charset="0"/>
              </a:rPr>
              <a:t>© tresata 2017</a:t>
            </a:r>
          </a:p>
        </p:txBody>
      </p:sp>
      <p:sp>
        <p:nvSpPr>
          <p:cNvPr id="21" name="Text Placeholder 20"/>
          <p:cNvSpPr>
            <a:spLocks noGrp="1"/>
          </p:cNvSpPr>
          <p:nvPr>
            <p:ph type="body" sz="quarter" idx="10" hasCustomPrompt="1"/>
          </p:nvPr>
        </p:nvSpPr>
        <p:spPr>
          <a:xfrm>
            <a:off x="8111070" y="4291963"/>
            <a:ext cx="5613400" cy="508637"/>
          </a:xfrm>
        </p:spPr>
        <p:txBody>
          <a:bodyPr/>
          <a:lstStyle>
            <a:lvl1pPr marL="0" indent="0" algn="r">
              <a:buNone/>
              <a:defRPr sz="1400" baseline="0">
                <a:solidFill>
                  <a:schemeClr val="bg1"/>
                </a:solidFill>
                <a:latin typeface="Avenir Book" charset="0"/>
                <a:ea typeface="Avenir Book" charset="0"/>
                <a:cs typeface="Avenir Book" charset="0"/>
              </a:defRPr>
            </a:lvl1pPr>
          </a:lstStyle>
          <a:p>
            <a:pPr lvl="0"/>
            <a:r>
              <a:rPr lang="en-US" dirty="0"/>
              <a:t>CLICK TO EDIT MASTER TEXT STYLES</a:t>
            </a:r>
          </a:p>
        </p:txBody>
      </p:sp>
      <p:sp>
        <p:nvSpPr>
          <p:cNvPr id="9" name="Title 8"/>
          <p:cNvSpPr>
            <a:spLocks noGrp="1"/>
          </p:cNvSpPr>
          <p:nvPr>
            <p:ph type="title" hasCustomPrompt="1"/>
          </p:nvPr>
        </p:nvSpPr>
        <p:spPr>
          <a:xfrm>
            <a:off x="4334933" y="3485566"/>
            <a:ext cx="9381069" cy="1010234"/>
          </a:xfrm>
        </p:spPr>
        <p:txBody>
          <a:bodyPr/>
          <a:lstStyle>
            <a:lvl1pPr algn="r">
              <a:defRPr sz="2880" b="1" i="0">
                <a:latin typeface="Avenir Black" charset="0"/>
                <a:ea typeface="Avenir Black" charset="0"/>
                <a:cs typeface="Avenir Black" charset="0"/>
              </a:defRPr>
            </a:lvl1pPr>
          </a:lstStyle>
          <a:p>
            <a:r>
              <a:rPr lang="en-US" dirty="0"/>
              <a:t>click to edit master title style</a:t>
            </a:r>
          </a:p>
        </p:txBody>
      </p:sp>
    </p:spTree>
    <p:extLst>
      <p:ext uri="{BB962C8B-B14F-4D97-AF65-F5344CB8AC3E}">
        <p14:creationId xmlns:p14="http://schemas.microsoft.com/office/powerpoint/2010/main" val="1004461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6726238" y="7720013"/>
            <a:ext cx="1196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defTabSz="653110" eaLnBrk="1" hangingPunct="1">
              <a:tabLst>
                <a:tab pos="452438" algn="l"/>
              </a:tabLst>
              <a:defRPr/>
            </a:pPr>
            <a:r>
              <a:rPr lang="en-US" altLang="en-US" sz="1200" dirty="0">
                <a:solidFill>
                  <a:schemeClr val="bg1"/>
                </a:solidFill>
                <a:latin typeface="Avenir Book" charset="0"/>
                <a:ea typeface="Avenir Book" charset="0"/>
                <a:cs typeface="Avenir Book" charset="0"/>
              </a:rPr>
              <a:t>© tresata 2017</a:t>
            </a:r>
          </a:p>
        </p:txBody>
      </p:sp>
      <p:sp>
        <p:nvSpPr>
          <p:cNvPr id="6" name="Slide Number Placeholder 4"/>
          <p:cNvSpPr txBox="1">
            <a:spLocks/>
          </p:cNvSpPr>
          <p:nvPr userDrawn="1"/>
        </p:nvSpPr>
        <p:spPr>
          <a:xfrm>
            <a:off x="538163" y="7708900"/>
            <a:ext cx="452437" cy="304800"/>
          </a:xfrm>
          <a:prstGeom prst="rect">
            <a:avLst/>
          </a:prstGeom>
        </p:spPr>
        <p:txBody>
          <a:bodyPr/>
          <a:lstStyle>
            <a:defPPr>
              <a:defRPr lang="en-US"/>
            </a:defPPr>
            <a:lvl1pPr algn="l" defTabSz="653110" rtl="0" eaLnBrk="0" fontAlgn="base" hangingPunct="0">
              <a:spcBef>
                <a:spcPct val="0"/>
              </a:spcBef>
              <a:spcAft>
                <a:spcPct val="0"/>
              </a:spcAft>
              <a:defRPr sz="1200" kern="1200">
                <a:solidFill>
                  <a:schemeClr val="bg1"/>
                </a:solidFill>
                <a:latin typeface="Avenir Book" charset="0"/>
                <a:ea typeface="Avenir Book" charset="0"/>
                <a:cs typeface="Avenir Book" charset="0"/>
              </a:defRPr>
            </a:lvl1pPr>
            <a:lvl2pPr marL="653110" algn="l" defTabSz="653110" rtl="0" eaLnBrk="0" fontAlgn="base" hangingPunct="0">
              <a:spcBef>
                <a:spcPct val="0"/>
              </a:spcBef>
              <a:spcAft>
                <a:spcPct val="0"/>
              </a:spcAft>
              <a:defRPr kern="1200">
                <a:solidFill>
                  <a:schemeClr val="tx1"/>
                </a:solidFill>
                <a:latin typeface="Calibri" charset="0"/>
                <a:ea typeface="+mn-ea"/>
                <a:cs typeface="+mn-cs"/>
              </a:defRPr>
            </a:lvl2pPr>
            <a:lvl3pPr marL="1306221" algn="l" defTabSz="653110" rtl="0" eaLnBrk="0" fontAlgn="base" hangingPunct="0">
              <a:spcBef>
                <a:spcPct val="0"/>
              </a:spcBef>
              <a:spcAft>
                <a:spcPct val="0"/>
              </a:spcAft>
              <a:defRPr kern="1200">
                <a:solidFill>
                  <a:schemeClr val="tx1"/>
                </a:solidFill>
                <a:latin typeface="Calibri" charset="0"/>
                <a:ea typeface="+mn-ea"/>
                <a:cs typeface="+mn-cs"/>
              </a:defRPr>
            </a:lvl3pPr>
            <a:lvl4pPr marL="1959331" algn="l" defTabSz="653110" rtl="0" eaLnBrk="0" fontAlgn="base" hangingPunct="0">
              <a:spcBef>
                <a:spcPct val="0"/>
              </a:spcBef>
              <a:spcAft>
                <a:spcPct val="0"/>
              </a:spcAft>
              <a:defRPr kern="1200">
                <a:solidFill>
                  <a:schemeClr val="tx1"/>
                </a:solidFill>
                <a:latin typeface="Calibri" charset="0"/>
                <a:ea typeface="+mn-ea"/>
                <a:cs typeface="+mn-cs"/>
              </a:defRPr>
            </a:lvl4pPr>
            <a:lvl5pPr marL="2612442" algn="l" defTabSz="653110" rtl="0" eaLnBrk="0" fontAlgn="base" hangingPunct="0">
              <a:spcBef>
                <a:spcPct val="0"/>
              </a:spcBef>
              <a:spcAft>
                <a:spcPct val="0"/>
              </a:spcAft>
              <a:defRPr kern="1200">
                <a:solidFill>
                  <a:schemeClr val="tx1"/>
                </a:solidFill>
                <a:latin typeface="Calibri" charset="0"/>
                <a:ea typeface="+mn-ea"/>
                <a:cs typeface="+mn-cs"/>
              </a:defRPr>
            </a:lvl5pPr>
            <a:lvl6pPr marL="3265550" algn="l" defTabSz="1306221" rtl="0" eaLnBrk="1" latinLnBrk="0" hangingPunct="1">
              <a:defRPr kern="1200">
                <a:solidFill>
                  <a:schemeClr val="tx1"/>
                </a:solidFill>
                <a:latin typeface="Calibri" charset="0"/>
                <a:ea typeface="+mn-ea"/>
                <a:cs typeface="+mn-cs"/>
              </a:defRPr>
            </a:lvl6pPr>
            <a:lvl7pPr marL="3918661" algn="l" defTabSz="1306221" rtl="0" eaLnBrk="1" latinLnBrk="0" hangingPunct="1">
              <a:defRPr kern="1200">
                <a:solidFill>
                  <a:schemeClr val="tx1"/>
                </a:solidFill>
                <a:latin typeface="Calibri" charset="0"/>
                <a:ea typeface="+mn-ea"/>
                <a:cs typeface="+mn-cs"/>
              </a:defRPr>
            </a:lvl7pPr>
            <a:lvl8pPr marL="4571771" algn="l" defTabSz="1306221" rtl="0" eaLnBrk="1" latinLnBrk="0" hangingPunct="1">
              <a:defRPr kern="1200">
                <a:solidFill>
                  <a:schemeClr val="tx1"/>
                </a:solidFill>
                <a:latin typeface="Calibri" charset="0"/>
                <a:ea typeface="+mn-ea"/>
                <a:cs typeface="+mn-cs"/>
              </a:defRPr>
            </a:lvl8pPr>
            <a:lvl9pPr marL="5224882" algn="l" defTabSz="1306221" rtl="0" eaLnBrk="1" latinLnBrk="0" hangingPunct="1">
              <a:defRPr kern="1200">
                <a:solidFill>
                  <a:schemeClr val="tx1"/>
                </a:solidFill>
                <a:latin typeface="Calibri" charset="0"/>
                <a:ea typeface="+mn-ea"/>
                <a:cs typeface="+mn-cs"/>
              </a:defRPr>
            </a:lvl9pPr>
          </a:lstStyle>
          <a:p>
            <a:pPr>
              <a:defRPr/>
            </a:pPr>
            <a:fld id="{EE99966E-021F-3B4A-830C-996B356220E3}" type="slidenum">
              <a:rPr lang="en-US" altLang="en-US" smtClean="0"/>
              <a:pPr>
                <a:defRPr/>
              </a:pPr>
              <a:t>‹#›</a:t>
            </a:fld>
            <a:endParaRPr lang="en-US" altLang="en-US"/>
          </a:p>
        </p:txBody>
      </p:sp>
      <p:sp>
        <p:nvSpPr>
          <p:cNvPr id="9" name="Content Placeholder 2"/>
          <p:cNvSpPr>
            <a:spLocks noGrp="1"/>
          </p:cNvSpPr>
          <p:nvPr>
            <p:ph idx="1"/>
          </p:nvPr>
        </p:nvSpPr>
        <p:spPr>
          <a:xfrm>
            <a:off x="838200" y="1487802"/>
            <a:ext cx="12801600" cy="6055998"/>
          </a:xfrm>
        </p:spPr>
        <p:txBody>
          <a:bodyPr/>
          <a:lstStyle>
            <a:lvl1pPr>
              <a:defRPr sz="1800">
                <a:solidFill>
                  <a:schemeClr val="bg1"/>
                </a:solidFill>
              </a:defRPr>
            </a:lvl1pPr>
            <a:lvl2pPr>
              <a:defRPr sz="1600">
                <a:solidFill>
                  <a:schemeClr val="bg1"/>
                </a:solidFill>
              </a:defRPr>
            </a:lvl2pPr>
          </a:lstStyle>
          <a:p>
            <a:pPr lvl="0"/>
            <a:r>
              <a:rPr lang="en-US" dirty="0"/>
              <a:t>Click to edit Master text styles</a:t>
            </a:r>
          </a:p>
          <a:p>
            <a:pPr lvl="1"/>
            <a:r>
              <a:rPr lang="en-US" dirty="0"/>
              <a:t>Second level</a:t>
            </a:r>
          </a:p>
        </p:txBody>
      </p:sp>
      <p:sp>
        <p:nvSpPr>
          <p:cNvPr id="7" name="Title 1"/>
          <p:cNvSpPr>
            <a:spLocks noGrp="1"/>
          </p:cNvSpPr>
          <p:nvPr>
            <p:ph type="title" hasCustomPrompt="1"/>
          </p:nvPr>
        </p:nvSpPr>
        <p:spPr>
          <a:xfrm>
            <a:off x="838200" y="457200"/>
            <a:ext cx="12877800" cy="457200"/>
          </a:xfrm>
        </p:spPr>
        <p:txBody>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11481367"/>
      </p:ext>
    </p:extLst>
  </p:cSld>
  <p:clrMapOvr>
    <a:masterClrMapping/>
  </p:clrMapOvr>
  <p:extLst mod="1">
    <p:ext uri="{DCECCB84-F9BA-43D5-87BE-67443E8EF086}">
      <p15:sldGuideLst xmlns:p15="http://schemas.microsoft.com/office/powerpoint/2012/main">
        <p15:guide id="1" orient="horz" pos="912" userDrawn="1">
          <p15:clr>
            <a:srgbClr val="FBAE40"/>
          </p15:clr>
        </p15:guide>
        <p15:guide id="2" orient="horz" pos="480" userDrawn="1">
          <p15:clr>
            <a:srgbClr val="FBAE40"/>
          </p15:clr>
        </p15:guide>
        <p15:guide id="3" pos="57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6726238" y="7720013"/>
            <a:ext cx="1196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defTabSz="653110" eaLnBrk="1" hangingPunct="1">
              <a:tabLst>
                <a:tab pos="452438" algn="l"/>
              </a:tabLst>
              <a:defRPr/>
            </a:pPr>
            <a:r>
              <a:rPr lang="en-US" altLang="en-US" sz="1200" dirty="0">
                <a:solidFill>
                  <a:schemeClr val="bg1"/>
                </a:solidFill>
                <a:latin typeface="Avenir Book" charset="0"/>
                <a:ea typeface="Avenir Book" charset="0"/>
                <a:cs typeface="Avenir Book" charset="0"/>
              </a:rPr>
              <a:t>© tresata 2017</a:t>
            </a:r>
          </a:p>
        </p:txBody>
      </p:sp>
      <p:sp>
        <p:nvSpPr>
          <p:cNvPr id="6" name="Slide Number Placeholder 4"/>
          <p:cNvSpPr txBox="1">
            <a:spLocks/>
          </p:cNvSpPr>
          <p:nvPr userDrawn="1"/>
        </p:nvSpPr>
        <p:spPr>
          <a:xfrm>
            <a:off x="538163" y="7708900"/>
            <a:ext cx="452437" cy="304800"/>
          </a:xfrm>
          <a:prstGeom prst="rect">
            <a:avLst/>
          </a:prstGeom>
        </p:spPr>
        <p:txBody>
          <a:bodyPr/>
          <a:lstStyle>
            <a:defPPr>
              <a:defRPr lang="en-US"/>
            </a:defPPr>
            <a:lvl1pPr algn="l" defTabSz="653110" rtl="0" eaLnBrk="0" fontAlgn="base" hangingPunct="0">
              <a:spcBef>
                <a:spcPct val="0"/>
              </a:spcBef>
              <a:spcAft>
                <a:spcPct val="0"/>
              </a:spcAft>
              <a:defRPr sz="1200" kern="1200">
                <a:solidFill>
                  <a:schemeClr val="bg1"/>
                </a:solidFill>
                <a:latin typeface="Avenir Book" charset="0"/>
                <a:ea typeface="Avenir Book" charset="0"/>
                <a:cs typeface="Avenir Book" charset="0"/>
              </a:defRPr>
            </a:lvl1pPr>
            <a:lvl2pPr marL="653110" algn="l" defTabSz="653110" rtl="0" eaLnBrk="0" fontAlgn="base" hangingPunct="0">
              <a:spcBef>
                <a:spcPct val="0"/>
              </a:spcBef>
              <a:spcAft>
                <a:spcPct val="0"/>
              </a:spcAft>
              <a:defRPr kern="1200">
                <a:solidFill>
                  <a:schemeClr val="tx1"/>
                </a:solidFill>
                <a:latin typeface="Calibri" charset="0"/>
                <a:ea typeface="+mn-ea"/>
                <a:cs typeface="+mn-cs"/>
              </a:defRPr>
            </a:lvl2pPr>
            <a:lvl3pPr marL="1306221" algn="l" defTabSz="653110" rtl="0" eaLnBrk="0" fontAlgn="base" hangingPunct="0">
              <a:spcBef>
                <a:spcPct val="0"/>
              </a:spcBef>
              <a:spcAft>
                <a:spcPct val="0"/>
              </a:spcAft>
              <a:defRPr kern="1200">
                <a:solidFill>
                  <a:schemeClr val="tx1"/>
                </a:solidFill>
                <a:latin typeface="Calibri" charset="0"/>
                <a:ea typeface="+mn-ea"/>
                <a:cs typeface="+mn-cs"/>
              </a:defRPr>
            </a:lvl3pPr>
            <a:lvl4pPr marL="1959331" algn="l" defTabSz="653110" rtl="0" eaLnBrk="0" fontAlgn="base" hangingPunct="0">
              <a:spcBef>
                <a:spcPct val="0"/>
              </a:spcBef>
              <a:spcAft>
                <a:spcPct val="0"/>
              </a:spcAft>
              <a:defRPr kern="1200">
                <a:solidFill>
                  <a:schemeClr val="tx1"/>
                </a:solidFill>
                <a:latin typeface="Calibri" charset="0"/>
                <a:ea typeface="+mn-ea"/>
                <a:cs typeface="+mn-cs"/>
              </a:defRPr>
            </a:lvl4pPr>
            <a:lvl5pPr marL="2612442" algn="l" defTabSz="653110" rtl="0" eaLnBrk="0" fontAlgn="base" hangingPunct="0">
              <a:spcBef>
                <a:spcPct val="0"/>
              </a:spcBef>
              <a:spcAft>
                <a:spcPct val="0"/>
              </a:spcAft>
              <a:defRPr kern="1200">
                <a:solidFill>
                  <a:schemeClr val="tx1"/>
                </a:solidFill>
                <a:latin typeface="Calibri" charset="0"/>
                <a:ea typeface="+mn-ea"/>
                <a:cs typeface="+mn-cs"/>
              </a:defRPr>
            </a:lvl5pPr>
            <a:lvl6pPr marL="3265550" algn="l" defTabSz="1306221" rtl="0" eaLnBrk="1" latinLnBrk="0" hangingPunct="1">
              <a:defRPr kern="1200">
                <a:solidFill>
                  <a:schemeClr val="tx1"/>
                </a:solidFill>
                <a:latin typeface="Calibri" charset="0"/>
                <a:ea typeface="+mn-ea"/>
                <a:cs typeface="+mn-cs"/>
              </a:defRPr>
            </a:lvl6pPr>
            <a:lvl7pPr marL="3918661" algn="l" defTabSz="1306221" rtl="0" eaLnBrk="1" latinLnBrk="0" hangingPunct="1">
              <a:defRPr kern="1200">
                <a:solidFill>
                  <a:schemeClr val="tx1"/>
                </a:solidFill>
                <a:latin typeface="Calibri" charset="0"/>
                <a:ea typeface="+mn-ea"/>
                <a:cs typeface="+mn-cs"/>
              </a:defRPr>
            </a:lvl7pPr>
            <a:lvl8pPr marL="4571771" algn="l" defTabSz="1306221" rtl="0" eaLnBrk="1" latinLnBrk="0" hangingPunct="1">
              <a:defRPr kern="1200">
                <a:solidFill>
                  <a:schemeClr val="tx1"/>
                </a:solidFill>
                <a:latin typeface="Calibri" charset="0"/>
                <a:ea typeface="+mn-ea"/>
                <a:cs typeface="+mn-cs"/>
              </a:defRPr>
            </a:lvl8pPr>
            <a:lvl9pPr marL="5224882" algn="l" defTabSz="1306221" rtl="0" eaLnBrk="1" latinLnBrk="0" hangingPunct="1">
              <a:defRPr kern="1200">
                <a:solidFill>
                  <a:schemeClr val="tx1"/>
                </a:solidFill>
                <a:latin typeface="Calibri" charset="0"/>
                <a:ea typeface="+mn-ea"/>
                <a:cs typeface="+mn-cs"/>
              </a:defRPr>
            </a:lvl9pPr>
          </a:lstStyle>
          <a:p>
            <a:pPr>
              <a:defRPr/>
            </a:pPr>
            <a:fld id="{BF1DF662-7533-AB4C-8FAE-B583A40BB415}" type="slidenum">
              <a:rPr lang="en-US" altLang="en-US" smtClean="0"/>
              <a:pPr>
                <a:defRPr/>
              </a:pPr>
              <a:t>‹#›</a:t>
            </a:fld>
            <a:endParaRPr lang="en-US" altLang="en-US"/>
          </a:p>
        </p:txBody>
      </p:sp>
      <p:sp>
        <p:nvSpPr>
          <p:cNvPr id="3" name="Content Placeholder 2"/>
          <p:cNvSpPr>
            <a:spLocks noGrp="1"/>
          </p:cNvSpPr>
          <p:nvPr>
            <p:ph idx="1"/>
          </p:nvPr>
        </p:nvSpPr>
        <p:spPr>
          <a:xfrm>
            <a:off x="838200" y="1295401"/>
            <a:ext cx="12801600" cy="6055998"/>
          </a:xfrm>
        </p:spPr>
        <p:txBody>
          <a:bodyPr/>
          <a:lstStyle>
            <a:lvl1pPr marL="285750" indent="-285750">
              <a:buFont typeface="+mj-lt"/>
              <a:buAutoNum type="arabicPeriod"/>
              <a:tabLst/>
              <a:defRPr sz="1800" b="0" i="0" baseline="0">
                <a:solidFill>
                  <a:schemeClr val="bg1"/>
                </a:solidFill>
                <a:latin typeface="Avenir Book" charset="0"/>
                <a:ea typeface="Avenir Book" charset="0"/>
                <a:cs typeface="Avenir Book" charset="0"/>
              </a:defRPr>
            </a:lvl1pPr>
            <a:lvl2pPr marL="548640" indent="0">
              <a:buFont typeface="Arial"/>
              <a:buNone/>
              <a:defRPr sz="1600" b="0" i="0" baseline="0">
                <a:solidFill>
                  <a:schemeClr val="bg1"/>
                </a:solidFill>
                <a:latin typeface="Avenir Book" charset="0"/>
                <a:ea typeface="Avenir Book" charset="0"/>
                <a:cs typeface="Avenir Book" charset="0"/>
              </a:defRPr>
            </a:lvl2pPr>
          </a:lstStyle>
          <a:p>
            <a:pPr lvl="0"/>
            <a:r>
              <a:rPr lang="en-US" dirty="0"/>
              <a:t>Click to edit Master text styles</a:t>
            </a:r>
          </a:p>
          <a:p>
            <a:pPr lvl="1"/>
            <a:r>
              <a:rPr lang="en-US" dirty="0"/>
              <a:t>Second level</a:t>
            </a:r>
          </a:p>
        </p:txBody>
      </p:sp>
      <p:sp>
        <p:nvSpPr>
          <p:cNvPr id="7" name="Title 1"/>
          <p:cNvSpPr>
            <a:spLocks noGrp="1"/>
          </p:cNvSpPr>
          <p:nvPr>
            <p:ph type="title" hasCustomPrompt="1"/>
          </p:nvPr>
        </p:nvSpPr>
        <p:spPr>
          <a:xfrm>
            <a:off x="838200" y="457200"/>
            <a:ext cx="12877800" cy="457200"/>
          </a:xfrm>
        </p:spPr>
        <p:txBody>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58084274"/>
      </p:ext>
    </p:extLst>
  </p:cSld>
  <p:clrMapOvr>
    <a:masterClrMapping/>
  </p:clrMapOvr>
  <p:extLst mod="1">
    <p:ext uri="{DCECCB84-F9BA-43D5-87BE-67443E8EF086}">
      <p15:sldGuideLst xmlns:p15="http://schemas.microsoft.com/office/powerpoint/2012/main">
        <p15:guide id="1" orient="horz" pos="2592" userDrawn="1">
          <p15:clr>
            <a:srgbClr val="FBAE40"/>
          </p15:clr>
        </p15:guide>
        <p15:guide id="2" pos="57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lettered list">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6726238" y="7720013"/>
            <a:ext cx="1196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defTabSz="653110" eaLnBrk="1" hangingPunct="1">
              <a:tabLst>
                <a:tab pos="452438" algn="l"/>
              </a:tabLst>
              <a:defRPr/>
            </a:pPr>
            <a:r>
              <a:rPr lang="en-US" altLang="en-US" sz="1200" dirty="0">
                <a:solidFill>
                  <a:schemeClr val="bg1"/>
                </a:solidFill>
                <a:latin typeface="Avenir Book" charset="0"/>
                <a:ea typeface="Avenir Book" charset="0"/>
                <a:cs typeface="Avenir Book" charset="0"/>
              </a:rPr>
              <a:t>© tresata 2017</a:t>
            </a:r>
          </a:p>
        </p:txBody>
      </p:sp>
      <p:sp>
        <p:nvSpPr>
          <p:cNvPr id="6" name="Slide Number Placeholder 4"/>
          <p:cNvSpPr txBox="1">
            <a:spLocks/>
          </p:cNvSpPr>
          <p:nvPr userDrawn="1"/>
        </p:nvSpPr>
        <p:spPr>
          <a:xfrm>
            <a:off x="538163" y="7708900"/>
            <a:ext cx="452437" cy="304800"/>
          </a:xfrm>
          <a:prstGeom prst="rect">
            <a:avLst/>
          </a:prstGeom>
        </p:spPr>
        <p:txBody>
          <a:bodyPr/>
          <a:lstStyle>
            <a:defPPr>
              <a:defRPr lang="en-US"/>
            </a:defPPr>
            <a:lvl1pPr algn="l" defTabSz="653110" rtl="0" eaLnBrk="0" fontAlgn="base" hangingPunct="0">
              <a:spcBef>
                <a:spcPct val="0"/>
              </a:spcBef>
              <a:spcAft>
                <a:spcPct val="0"/>
              </a:spcAft>
              <a:defRPr sz="1200" kern="1200">
                <a:solidFill>
                  <a:schemeClr val="bg1"/>
                </a:solidFill>
                <a:latin typeface="Avenir Book" charset="0"/>
                <a:ea typeface="Avenir Book" charset="0"/>
                <a:cs typeface="Avenir Book" charset="0"/>
              </a:defRPr>
            </a:lvl1pPr>
            <a:lvl2pPr marL="653110" algn="l" defTabSz="653110" rtl="0" eaLnBrk="0" fontAlgn="base" hangingPunct="0">
              <a:spcBef>
                <a:spcPct val="0"/>
              </a:spcBef>
              <a:spcAft>
                <a:spcPct val="0"/>
              </a:spcAft>
              <a:defRPr kern="1200">
                <a:solidFill>
                  <a:schemeClr val="tx1"/>
                </a:solidFill>
                <a:latin typeface="Calibri" charset="0"/>
                <a:ea typeface="+mn-ea"/>
                <a:cs typeface="+mn-cs"/>
              </a:defRPr>
            </a:lvl2pPr>
            <a:lvl3pPr marL="1306221" algn="l" defTabSz="653110" rtl="0" eaLnBrk="0" fontAlgn="base" hangingPunct="0">
              <a:spcBef>
                <a:spcPct val="0"/>
              </a:spcBef>
              <a:spcAft>
                <a:spcPct val="0"/>
              </a:spcAft>
              <a:defRPr kern="1200">
                <a:solidFill>
                  <a:schemeClr val="tx1"/>
                </a:solidFill>
                <a:latin typeface="Calibri" charset="0"/>
                <a:ea typeface="+mn-ea"/>
                <a:cs typeface="+mn-cs"/>
              </a:defRPr>
            </a:lvl3pPr>
            <a:lvl4pPr marL="1959331" algn="l" defTabSz="653110" rtl="0" eaLnBrk="0" fontAlgn="base" hangingPunct="0">
              <a:spcBef>
                <a:spcPct val="0"/>
              </a:spcBef>
              <a:spcAft>
                <a:spcPct val="0"/>
              </a:spcAft>
              <a:defRPr kern="1200">
                <a:solidFill>
                  <a:schemeClr val="tx1"/>
                </a:solidFill>
                <a:latin typeface="Calibri" charset="0"/>
                <a:ea typeface="+mn-ea"/>
                <a:cs typeface="+mn-cs"/>
              </a:defRPr>
            </a:lvl4pPr>
            <a:lvl5pPr marL="2612442" algn="l" defTabSz="653110" rtl="0" eaLnBrk="0" fontAlgn="base" hangingPunct="0">
              <a:spcBef>
                <a:spcPct val="0"/>
              </a:spcBef>
              <a:spcAft>
                <a:spcPct val="0"/>
              </a:spcAft>
              <a:defRPr kern="1200">
                <a:solidFill>
                  <a:schemeClr val="tx1"/>
                </a:solidFill>
                <a:latin typeface="Calibri" charset="0"/>
                <a:ea typeface="+mn-ea"/>
                <a:cs typeface="+mn-cs"/>
              </a:defRPr>
            </a:lvl5pPr>
            <a:lvl6pPr marL="3265550" algn="l" defTabSz="1306221" rtl="0" eaLnBrk="1" latinLnBrk="0" hangingPunct="1">
              <a:defRPr kern="1200">
                <a:solidFill>
                  <a:schemeClr val="tx1"/>
                </a:solidFill>
                <a:latin typeface="Calibri" charset="0"/>
                <a:ea typeface="+mn-ea"/>
                <a:cs typeface="+mn-cs"/>
              </a:defRPr>
            </a:lvl6pPr>
            <a:lvl7pPr marL="3918661" algn="l" defTabSz="1306221" rtl="0" eaLnBrk="1" latinLnBrk="0" hangingPunct="1">
              <a:defRPr kern="1200">
                <a:solidFill>
                  <a:schemeClr val="tx1"/>
                </a:solidFill>
                <a:latin typeface="Calibri" charset="0"/>
                <a:ea typeface="+mn-ea"/>
                <a:cs typeface="+mn-cs"/>
              </a:defRPr>
            </a:lvl7pPr>
            <a:lvl8pPr marL="4571771" algn="l" defTabSz="1306221" rtl="0" eaLnBrk="1" latinLnBrk="0" hangingPunct="1">
              <a:defRPr kern="1200">
                <a:solidFill>
                  <a:schemeClr val="tx1"/>
                </a:solidFill>
                <a:latin typeface="Calibri" charset="0"/>
                <a:ea typeface="+mn-ea"/>
                <a:cs typeface="+mn-cs"/>
              </a:defRPr>
            </a:lvl8pPr>
            <a:lvl9pPr marL="5224882" algn="l" defTabSz="1306221" rtl="0" eaLnBrk="1" latinLnBrk="0" hangingPunct="1">
              <a:defRPr kern="1200">
                <a:solidFill>
                  <a:schemeClr val="tx1"/>
                </a:solidFill>
                <a:latin typeface="Calibri" charset="0"/>
                <a:ea typeface="+mn-ea"/>
                <a:cs typeface="+mn-cs"/>
              </a:defRPr>
            </a:lvl9pPr>
          </a:lstStyle>
          <a:p>
            <a:pPr>
              <a:defRPr/>
            </a:pPr>
            <a:fld id="{82442326-DB9B-B949-BD35-0562F9670F61}" type="slidenum">
              <a:rPr lang="en-US" altLang="en-US" smtClean="0"/>
              <a:pPr>
                <a:defRPr/>
              </a:pPr>
              <a:t>‹#›</a:t>
            </a:fld>
            <a:endParaRPr lang="en-US" altLang="en-US"/>
          </a:p>
        </p:txBody>
      </p:sp>
      <p:sp>
        <p:nvSpPr>
          <p:cNvPr id="3" name="Content Placeholder 2"/>
          <p:cNvSpPr>
            <a:spLocks noGrp="1"/>
          </p:cNvSpPr>
          <p:nvPr>
            <p:ph idx="1"/>
          </p:nvPr>
        </p:nvSpPr>
        <p:spPr>
          <a:xfrm>
            <a:off x="914400" y="1487802"/>
            <a:ext cx="12801600" cy="6055998"/>
          </a:xfrm>
        </p:spPr>
        <p:txBody>
          <a:bodyPr/>
          <a:lstStyle>
            <a:lvl1pPr marL="411480" indent="-411480">
              <a:buFont typeface="+mj-lt"/>
              <a:buAutoNum type="alphaUcPeriod"/>
              <a:defRPr sz="1800" b="0" baseline="0">
                <a:solidFill>
                  <a:schemeClr val="bg1"/>
                </a:solidFill>
              </a:defRPr>
            </a:lvl1pPr>
            <a:lvl2pPr marL="750888" indent="-263525">
              <a:buFont typeface="Arial"/>
              <a:buChar char="•"/>
              <a:tabLst/>
              <a:defRPr sz="1600" b="0" baseline="0">
                <a:solidFill>
                  <a:schemeClr val="bg1"/>
                </a:solidFill>
              </a:defRPr>
            </a:lvl2pPr>
          </a:lstStyle>
          <a:p>
            <a:pPr lvl="0"/>
            <a:r>
              <a:rPr lang="en-US" dirty="0"/>
              <a:t>Click to edit Master text styles</a:t>
            </a:r>
          </a:p>
          <a:p>
            <a:pPr lvl="1"/>
            <a:r>
              <a:rPr lang="en-US" dirty="0"/>
              <a:t>Second level</a:t>
            </a:r>
          </a:p>
        </p:txBody>
      </p:sp>
      <p:sp>
        <p:nvSpPr>
          <p:cNvPr id="7" name="Title 1"/>
          <p:cNvSpPr>
            <a:spLocks noGrp="1"/>
          </p:cNvSpPr>
          <p:nvPr>
            <p:ph type="title" hasCustomPrompt="1"/>
          </p:nvPr>
        </p:nvSpPr>
        <p:spPr>
          <a:xfrm>
            <a:off x="838200" y="457200"/>
            <a:ext cx="12877800" cy="457200"/>
          </a:xfrm>
        </p:spPr>
        <p:txBody>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86497201"/>
      </p:ext>
    </p:extLst>
  </p:cSld>
  <p:clrMapOvr>
    <a:masterClrMapping/>
  </p:clrMapOvr>
  <p:extLst mod="1">
    <p:ext uri="{DCECCB84-F9BA-43D5-87BE-67443E8EF086}">
      <p15:sldGuideLst xmlns:p15="http://schemas.microsoft.com/office/powerpoint/2012/main">
        <p15:guide id="1" orient="horz" pos="912" userDrawn="1">
          <p15:clr>
            <a:srgbClr val="FBAE40"/>
          </p15:clr>
        </p15:guide>
        <p15:guide id="2" pos="57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6726238" y="7720013"/>
            <a:ext cx="1196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defTabSz="653110" eaLnBrk="1" hangingPunct="1">
              <a:tabLst>
                <a:tab pos="452438" algn="l"/>
              </a:tabLst>
              <a:defRPr/>
            </a:pPr>
            <a:r>
              <a:rPr lang="en-US" altLang="en-US" sz="1200" dirty="0">
                <a:solidFill>
                  <a:schemeClr val="bg1"/>
                </a:solidFill>
                <a:latin typeface="Avenir Book" charset="0"/>
                <a:ea typeface="Avenir Book" charset="0"/>
                <a:cs typeface="Avenir Book" charset="0"/>
              </a:rPr>
              <a:t>© tresata 2017</a:t>
            </a:r>
          </a:p>
        </p:txBody>
      </p:sp>
      <p:sp>
        <p:nvSpPr>
          <p:cNvPr id="5" name="Slide Number Placeholder 4"/>
          <p:cNvSpPr txBox="1">
            <a:spLocks/>
          </p:cNvSpPr>
          <p:nvPr userDrawn="1"/>
        </p:nvSpPr>
        <p:spPr>
          <a:xfrm>
            <a:off x="538163" y="7708900"/>
            <a:ext cx="452437" cy="304800"/>
          </a:xfrm>
          <a:prstGeom prst="rect">
            <a:avLst/>
          </a:prstGeom>
        </p:spPr>
        <p:txBody>
          <a:bodyPr/>
          <a:lstStyle>
            <a:defPPr>
              <a:defRPr lang="en-US"/>
            </a:defPPr>
            <a:lvl1pPr algn="l" defTabSz="653110" rtl="0" eaLnBrk="0" fontAlgn="base" hangingPunct="0">
              <a:spcBef>
                <a:spcPct val="0"/>
              </a:spcBef>
              <a:spcAft>
                <a:spcPct val="0"/>
              </a:spcAft>
              <a:defRPr sz="1200" kern="1200">
                <a:solidFill>
                  <a:schemeClr val="bg1"/>
                </a:solidFill>
                <a:latin typeface="Avenir Book" charset="0"/>
                <a:ea typeface="Avenir Book" charset="0"/>
                <a:cs typeface="Avenir Book" charset="0"/>
              </a:defRPr>
            </a:lvl1pPr>
            <a:lvl2pPr marL="653110" algn="l" defTabSz="653110" rtl="0" eaLnBrk="0" fontAlgn="base" hangingPunct="0">
              <a:spcBef>
                <a:spcPct val="0"/>
              </a:spcBef>
              <a:spcAft>
                <a:spcPct val="0"/>
              </a:spcAft>
              <a:defRPr kern="1200">
                <a:solidFill>
                  <a:schemeClr val="tx1"/>
                </a:solidFill>
                <a:latin typeface="Calibri" charset="0"/>
                <a:ea typeface="+mn-ea"/>
                <a:cs typeface="+mn-cs"/>
              </a:defRPr>
            </a:lvl2pPr>
            <a:lvl3pPr marL="1306221" algn="l" defTabSz="653110" rtl="0" eaLnBrk="0" fontAlgn="base" hangingPunct="0">
              <a:spcBef>
                <a:spcPct val="0"/>
              </a:spcBef>
              <a:spcAft>
                <a:spcPct val="0"/>
              </a:spcAft>
              <a:defRPr kern="1200">
                <a:solidFill>
                  <a:schemeClr val="tx1"/>
                </a:solidFill>
                <a:latin typeface="Calibri" charset="0"/>
                <a:ea typeface="+mn-ea"/>
                <a:cs typeface="+mn-cs"/>
              </a:defRPr>
            </a:lvl3pPr>
            <a:lvl4pPr marL="1959331" algn="l" defTabSz="653110" rtl="0" eaLnBrk="0" fontAlgn="base" hangingPunct="0">
              <a:spcBef>
                <a:spcPct val="0"/>
              </a:spcBef>
              <a:spcAft>
                <a:spcPct val="0"/>
              </a:spcAft>
              <a:defRPr kern="1200">
                <a:solidFill>
                  <a:schemeClr val="tx1"/>
                </a:solidFill>
                <a:latin typeface="Calibri" charset="0"/>
                <a:ea typeface="+mn-ea"/>
                <a:cs typeface="+mn-cs"/>
              </a:defRPr>
            </a:lvl4pPr>
            <a:lvl5pPr marL="2612442" algn="l" defTabSz="653110" rtl="0" eaLnBrk="0" fontAlgn="base" hangingPunct="0">
              <a:spcBef>
                <a:spcPct val="0"/>
              </a:spcBef>
              <a:spcAft>
                <a:spcPct val="0"/>
              </a:spcAft>
              <a:defRPr kern="1200">
                <a:solidFill>
                  <a:schemeClr val="tx1"/>
                </a:solidFill>
                <a:latin typeface="Calibri" charset="0"/>
                <a:ea typeface="+mn-ea"/>
                <a:cs typeface="+mn-cs"/>
              </a:defRPr>
            </a:lvl5pPr>
            <a:lvl6pPr marL="3265550" algn="l" defTabSz="1306221" rtl="0" eaLnBrk="1" latinLnBrk="0" hangingPunct="1">
              <a:defRPr kern="1200">
                <a:solidFill>
                  <a:schemeClr val="tx1"/>
                </a:solidFill>
                <a:latin typeface="Calibri" charset="0"/>
                <a:ea typeface="+mn-ea"/>
                <a:cs typeface="+mn-cs"/>
              </a:defRPr>
            </a:lvl6pPr>
            <a:lvl7pPr marL="3918661" algn="l" defTabSz="1306221" rtl="0" eaLnBrk="1" latinLnBrk="0" hangingPunct="1">
              <a:defRPr kern="1200">
                <a:solidFill>
                  <a:schemeClr val="tx1"/>
                </a:solidFill>
                <a:latin typeface="Calibri" charset="0"/>
                <a:ea typeface="+mn-ea"/>
                <a:cs typeface="+mn-cs"/>
              </a:defRPr>
            </a:lvl7pPr>
            <a:lvl8pPr marL="4571771" algn="l" defTabSz="1306221" rtl="0" eaLnBrk="1" latinLnBrk="0" hangingPunct="1">
              <a:defRPr kern="1200">
                <a:solidFill>
                  <a:schemeClr val="tx1"/>
                </a:solidFill>
                <a:latin typeface="Calibri" charset="0"/>
                <a:ea typeface="+mn-ea"/>
                <a:cs typeface="+mn-cs"/>
              </a:defRPr>
            </a:lvl8pPr>
            <a:lvl9pPr marL="5224882" algn="l" defTabSz="1306221" rtl="0" eaLnBrk="1" latinLnBrk="0" hangingPunct="1">
              <a:defRPr kern="1200">
                <a:solidFill>
                  <a:schemeClr val="tx1"/>
                </a:solidFill>
                <a:latin typeface="Calibri" charset="0"/>
                <a:ea typeface="+mn-ea"/>
                <a:cs typeface="+mn-cs"/>
              </a:defRPr>
            </a:lvl9pPr>
          </a:lstStyle>
          <a:p>
            <a:pPr>
              <a:defRPr/>
            </a:pPr>
            <a:fld id="{7F694EB2-A301-1C45-BB74-053DFDEFE892}" type="slidenum">
              <a:rPr lang="en-US" altLang="en-US" smtClean="0"/>
              <a:pPr>
                <a:defRPr/>
              </a:pPr>
              <a:t>‹#›</a:t>
            </a:fld>
            <a:endParaRPr lang="en-US" altLang="en-US"/>
          </a:p>
        </p:txBody>
      </p:sp>
      <p:sp>
        <p:nvSpPr>
          <p:cNvPr id="6" name="Title 1"/>
          <p:cNvSpPr>
            <a:spLocks noGrp="1"/>
          </p:cNvSpPr>
          <p:nvPr>
            <p:ph type="title" hasCustomPrompt="1"/>
          </p:nvPr>
        </p:nvSpPr>
        <p:spPr>
          <a:xfrm>
            <a:off x="838200" y="457200"/>
            <a:ext cx="12877800" cy="457200"/>
          </a:xfrm>
        </p:spPr>
        <p:txBody>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05006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3319463"/>
            <a:ext cx="12801600" cy="1590675"/>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381435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8200" y="457200"/>
            <a:ext cx="12877800" cy="457200"/>
          </a:xfrm>
        </p:spPr>
        <p:txBody>
          <a:bodyPr/>
          <a:lstStyle>
            <a:lvl1pPr algn="l">
              <a:defRPr sz="2800">
                <a:solidFill>
                  <a:schemeClr val="bg1"/>
                </a:solidFill>
              </a:defRPr>
            </a:lvl1pPr>
          </a:lstStyle>
          <a:p>
            <a:r>
              <a:rPr lang="en-US" dirty="0"/>
              <a:t>click to edit master title style</a:t>
            </a:r>
          </a:p>
        </p:txBody>
      </p:sp>
      <p:sp>
        <p:nvSpPr>
          <p:cNvPr id="9" name="Content Placeholder 2"/>
          <p:cNvSpPr>
            <a:spLocks noGrp="1"/>
          </p:cNvSpPr>
          <p:nvPr>
            <p:ph idx="1"/>
          </p:nvPr>
        </p:nvSpPr>
        <p:spPr>
          <a:xfrm>
            <a:off x="838200" y="1487802"/>
            <a:ext cx="12801600" cy="6055998"/>
          </a:xfrm>
        </p:spPr>
        <p:txBody>
          <a:bodyPr/>
          <a:lstStyle>
            <a:lvl1pPr>
              <a:defRPr sz="1800">
                <a:solidFill>
                  <a:schemeClr val="bg1"/>
                </a:solidFill>
                <a:latin typeface="Avenir Book" charset="0"/>
                <a:ea typeface="Avenir Book" charset="0"/>
                <a:cs typeface="Avenir Book" charset="0"/>
              </a:defRPr>
            </a:lvl1pPr>
            <a:lvl2pPr>
              <a:defRPr sz="1600">
                <a:solidFill>
                  <a:schemeClr val="bg1"/>
                </a:solidFill>
              </a:defRPr>
            </a:lvl2pPr>
          </a:lstStyle>
          <a:p>
            <a:pPr lvl="0"/>
            <a:r>
              <a:rPr lang="en-US" dirty="0"/>
              <a:t>Click to edit Master text styles</a:t>
            </a:r>
          </a:p>
          <a:p>
            <a:pPr lvl="1"/>
            <a:r>
              <a:rPr lang="en-US" dirty="0"/>
              <a:t>Second level</a:t>
            </a:r>
          </a:p>
        </p:txBody>
      </p:sp>
      <p:sp>
        <p:nvSpPr>
          <p:cNvPr id="7" name="Slide Number Placeholder 4"/>
          <p:cNvSpPr>
            <a:spLocks noGrp="1"/>
          </p:cNvSpPr>
          <p:nvPr>
            <p:ph type="sldNum" sz="quarter" idx="10"/>
          </p:nvPr>
        </p:nvSpPr>
        <p:spPr>
          <a:xfrm>
            <a:off x="538163" y="7708900"/>
            <a:ext cx="452437" cy="304800"/>
          </a:xfrm>
          <a:prstGeom prst="rect">
            <a:avLst/>
          </a:prstGeom>
        </p:spPr>
        <p:txBody>
          <a:bodyPr/>
          <a:lstStyle>
            <a:lvl1pPr defTabSz="653110">
              <a:defRPr sz="1200">
                <a:solidFill>
                  <a:schemeClr val="bg1"/>
                </a:solidFill>
                <a:latin typeface="Avenir Book" charset="0"/>
                <a:ea typeface="Avenir Book" charset="0"/>
                <a:cs typeface="Avenir Book" charset="0"/>
              </a:defRPr>
            </a:lvl1pPr>
          </a:lstStyle>
          <a:p>
            <a:pPr>
              <a:defRPr/>
            </a:pPr>
            <a:fld id="{DE24C39F-57F4-B349-BD47-66CDB2E373BD}" type="slidenum">
              <a:rPr lang="en-US" altLang="en-US"/>
              <a:pPr>
                <a:defRPr/>
              </a:pPr>
              <a:t>‹#›</a:t>
            </a:fld>
            <a:endParaRPr lang="en-US" altLang="en-US"/>
          </a:p>
        </p:txBody>
      </p:sp>
    </p:spTree>
    <p:extLst>
      <p:ext uri="{BB962C8B-B14F-4D97-AF65-F5344CB8AC3E}">
        <p14:creationId xmlns:p14="http://schemas.microsoft.com/office/powerpoint/2010/main" val="942853360"/>
      </p:ext>
    </p:extLst>
  </p:cSld>
  <p:clrMapOvr>
    <a:masterClrMapping/>
  </p:clrMapOvr>
  <p:extLst mod="1">
    <p:ext uri="{DCECCB84-F9BA-43D5-87BE-67443E8EF086}">
      <p15:sldGuideLst xmlns:p15="http://schemas.microsoft.com/office/powerpoint/2012/main">
        <p15:guide id="1" orient="horz" pos="912" userDrawn="1">
          <p15:clr>
            <a:srgbClr val="FBAE40"/>
          </p15:clr>
        </p15:guide>
        <p15:guide id="2" orient="horz" pos="480" userDrawn="1">
          <p15:clr>
            <a:srgbClr val="FBAE40"/>
          </p15:clr>
        </p15:guide>
        <p15:guide id="3" pos="57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47800"/>
            <a:ext cx="12801600" cy="6055998"/>
          </a:xfrm>
        </p:spPr>
        <p:txBody>
          <a:bodyPr/>
          <a:lstStyle>
            <a:lvl1pPr marL="285750" indent="-285750">
              <a:buFont typeface="+mj-lt"/>
              <a:buAutoNum type="arabicPeriod"/>
              <a:tabLst/>
              <a:defRPr sz="1600" b="0" i="0" baseline="0">
                <a:solidFill>
                  <a:schemeClr val="bg1"/>
                </a:solidFill>
                <a:latin typeface="Avenir Book" charset="0"/>
                <a:ea typeface="Avenir Book" charset="0"/>
                <a:cs typeface="Avenir Book" charset="0"/>
              </a:defRPr>
            </a:lvl1pPr>
            <a:lvl2pPr marL="357188" indent="-71438">
              <a:buFont typeface="Arial"/>
              <a:buNone/>
              <a:tabLst/>
              <a:defRPr sz="1600" b="0" i="0" baseline="0">
                <a:solidFill>
                  <a:schemeClr val="bg1"/>
                </a:solidFill>
                <a:latin typeface="Avenir Book" charset="0"/>
                <a:ea typeface="Avenir Book" charset="0"/>
                <a:cs typeface="Avenir Book" charset="0"/>
              </a:defRPr>
            </a:lvl2pPr>
          </a:lstStyle>
          <a:p>
            <a:pPr lvl="0"/>
            <a:r>
              <a:rPr lang="en-US" dirty="0"/>
              <a:t>Click to edit Master text styles</a:t>
            </a:r>
          </a:p>
          <a:p>
            <a:pPr lvl="1"/>
            <a:r>
              <a:rPr lang="en-US" dirty="0"/>
              <a:t>Second level</a:t>
            </a:r>
          </a:p>
        </p:txBody>
      </p:sp>
      <p:sp>
        <p:nvSpPr>
          <p:cNvPr id="6" name="Slide Number Placeholder 4"/>
          <p:cNvSpPr>
            <a:spLocks noGrp="1"/>
          </p:cNvSpPr>
          <p:nvPr>
            <p:ph type="sldNum" sz="quarter" idx="10"/>
          </p:nvPr>
        </p:nvSpPr>
        <p:spPr>
          <a:xfrm>
            <a:off x="538163" y="7705725"/>
            <a:ext cx="452437" cy="304800"/>
          </a:xfrm>
          <a:prstGeom prst="rect">
            <a:avLst/>
          </a:prstGeom>
        </p:spPr>
        <p:txBody>
          <a:bodyPr/>
          <a:lstStyle>
            <a:lvl1pPr defTabSz="653110">
              <a:defRPr sz="1200">
                <a:solidFill>
                  <a:schemeClr val="bg1"/>
                </a:solidFill>
                <a:latin typeface="Avenir Book" charset="0"/>
                <a:ea typeface="Avenir Book" charset="0"/>
                <a:cs typeface="Avenir Book" charset="0"/>
              </a:defRPr>
            </a:lvl1pPr>
          </a:lstStyle>
          <a:p>
            <a:pPr>
              <a:defRPr/>
            </a:pPr>
            <a:fld id="{84770AC1-043F-7D48-95C9-90EADCF67384}" type="slidenum">
              <a:rPr lang="en-US" altLang="en-US"/>
              <a:pPr>
                <a:defRPr/>
              </a:pPr>
              <a:t>‹#›</a:t>
            </a:fld>
            <a:endParaRPr lang="en-US" altLang="en-US"/>
          </a:p>
        </p:txBody>
      </p:sp>
      <p:sp>
        <p:nvSpPr>
          <p:cNvPr id="7" name="Title 1"/>
          <p:cNvSpPr>
            <a:spLocks noGrp="1"/>
          </p:cNvSpPr>
          <p:nvPr>
            <p:ph type="title" hasCustomPrompt="1"/>
          </p:nvPr>
        </p:nvSpPr>
        <p:spPr>
          <a:xfrm>
            <a:off x="838200" y="457200"/>
            <a:ext cx="12877800" cy="457200"/>
          </a:xfrm>
        </p:spPr>
        <p:txBody>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4590307"/>
      </p:ext>
    </p:extLst>
  </p:cSld>
  <p:clrMapOvr>
    <a:masterClrMapping/>
  </p:clrMapOvr>
  <p:extLst mod="1">
    <p:ext uri="{DCECCB84-F9BA-43D5-87BE-67443E8EF086}">
      <p15:sldGuideLst xmlns:p15="http://schemas.microsoft.com/office/powerpoint/2012/main">
        <p15:guide id="1" orient="horz" pos="480" userDrawn="1">
          <p15:clr>
            <a:srgbClr val="FBAE40"/>
          </p15:clr>
        </p15:guide>
        <p15:guide id="2" orient="horz" pos="912" userDrawn="1">
          <p15:clr>
            <a:srgbClr val="FBAE40"/>
          </p15:clr>
        </p15:guide>
        <p15:guide id="3" pos="57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ettered lis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87802"/>
            <a:ext cx="12801600" cy="6055998"/>
          </a:xfrm>
        </p:spPr>
        <p:txBody>
          <a:bodyPr/>
          <a:lstStyle>
            <a:lvl1pPr marL="411480" indent="-411480">
              <a:buFont typeface="+mj-lt"/>
              <a:buAutoNum type="alphaUcPeriod"/>
              <a:defRPr sz="1800" b="0" baseline="0">
                <a:solidFill>
                  <a:schemeClr val="bg1"/>
                </a:solidFill>
                <a:latin typeface="Avenir Book" charset="0"/>
                <a:ea typeface="Avenir Book" charset="0"/>
                <a:cs typeface="Avenir Book" charset="0"/>
              </a:defRPr>
            </a:lvl1pPr>
            <a:lvl2pPr marL="696913" indent="-285750">
              <a:buFont typeface="Arial"/>
              <a:buChar char="•"/>
              <a:tabLst/>
              <a:defRPr sz="1600" b="0" baseline="0">
                <a:solidFill>
                  <a:schemeClr val="bg1"/>
                </a:solidFill>
              </a:defRPr>
            </a:lvl2pPr>
          </a:lstStyle>
          <a:p>
            <a:pPr lvl="0"/>
            <a:r>
              <a:rPr lang="en-US" dirty="0"/>
              <a:t>Click to edit Master text styles</a:t>
            </a:r>
          </a:p>
          <a:p>
            <a:pPr lvl="1"/>
            <a:r>
              <a:rPr lang="en-US" dirty="0"/>
              <a:t>Second level</a:t>
            </a:r>
          </a:p>
        </p:txBody>
      </p:sp>
      <p:sp>
        <p:nvSpPr>
          <p:cNvPr id="6" name="Slide Number Placeholder 4"/>
          <p:cNvSpPr>
            <a:spLocks noGrp="1"/>
          </p:cNvSpPr>
          <p:nvPr>
            <p:ph type="sldNum" sz="quarter" idx="10"/>
          </p:nvPr>
        </p:nvSpPr>
        <p:spPr>
          <a:xfrm>
            <a:off x="538163" y="7705725"/>
            <a:ext cx="452437" cy="304800"/>
          </a:xfrm>
          <a:prstGeom prst="rect">
            <a:avLst/>
          </a:prstGeom>
        </p:spPr>
        <p:txBody>
          <a:bodyPr/>
          <a:lstStyle>
            <a:lvl1pPr defTabSz="653110">
              <a:defRPr sz="1200">
                <a:solidFill>
                  <a:schemeClr val="bg1"/>
                </a:solidFill>
                <a:latin typeface="Avenir Book" charset="0"/>
                <a:ea typeface="Avenir Book" charset="0"/>
                <a:cs typeface="Avenir Book" charset="0"/>
              </a:defRPr>
            </a:lvl1pPr>
          </a:lstStyle>
          <a:p>
            <a:pPr>
              <a:defRPr/>
            </a:pPr>
            <a:fld id="{360239C8-FFDF-6D4F-899A-B5D9FD5FBF48}" type="slidenum">
              <a:rPr lang="en-US" altLang="en-US"/>
              <a:pPr>
                <a:defRPr/>
              </a:pPr>
              <a:t>‹#›</a:t>
            </a:fld>
            <a:endParaRPr lang="en-US" altLang="en-US"/>
          </a:p>
        </p:txBody>
      </p:sp>
      <p:sp>
        <p:nvSpPr>
          <p:cNvPr id="7" name="Title 1"/>
          <p:cNvSpPr>
            <a:spLocks noGrp="1"/>
          </p:cNvSpPr>
          <p:nvPr>
            <p:ph type="title" hasCustomPrompt="1"/>
          </p:nvPr>
        </p:nvSpPr>
        <p:spPr>
          <a:xfrm>
            <a:off x="838200" y="457200"/>
            <a:ext cx="12877800" cy="457200"/>
          </a:xfrm>
        </p:spPr>
        <p:txBody>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11864925"/>
      </p:ext>
    </p:extLst>
  </p:cSld>
  <p:clrMapOvr>
    <a:masterClrMapping/>
  </p:clrMapOvr>
  <p:extLst mod="1">
    <p:ext uri="{DCECCB84-F9BA-43D5-87BE-67443E8EF086}">
      <p15:sldGuideLst xmlns:p15="http://schemas.microsoft.com/office/powerpoint/2012/main">
        <p15:guide id="1" orient="horz" pos="912" userDrawn="1">
          <p15:clr>
            <a:srgbClr val="FBAE40"/>
          </p15:clr>
        </p15:guide>
        <p15:guide id="2" orient="horz" pos="480" userDrawn="1">
          <p15:clr>
            <a:srgbClr val="FBAE40"/>
          </p15:clr>
        </p15:guide>
        <p15:guide id="3" pos="57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538163" y="7705725"/>
            <a:ext cx="452437" cy="304800"/>
          </a:xfrm>
          <a:prstGeom prst="rect">
            <a:avLst/>
          </a:prstGeom>
        </p:spPr>
        <p:txBody>
          <a:bodyPr/>
          <a:lstStyle>
            <a:lvl1pPr defTabSz="653110">
              <a:defRPr sz="1200">
                <a:solidFill>
                  <a:schemeClr val="bg1"/>
                </a:solidFill>
                <a:latin typeface="Avenir Book" charset="0"/>
                <a:ea typeface="Avenir Book" charset="0"/>
                <a:cs typeface="Avenir Book" charset="0"/>
              </a:defRPr>
            </a:lvl1pPr>
          </a:lstStyle>
          <a:p>
            <a:pPr>
              <a:defRPr/>
            </a:pPr>
            <a:fld id="{82F186F4-9C8D-F44E-820E-3D8275232162}" type="slidenum">
              <a:rPr lang="en-US" altLang="en-US"/>
              <a:pPr>
                <a:defRPr/>
              </a:pPr>
              <a:t>‹#›</a:t>
            </a:fld>
            <a:endParaRPr lang="en-US" altLang="en-US"/>
          </a:p>
        </p:txBody>
      </p:sp>
      <p:sp>
        <p:nvSpPr>
          <p:cNvPr id="6" name="Title 1"/>
          <p:cNvSpPr>
            <a:spLocks noGrp="1"/>
          </p:cNvSpPr>
          <p:nvPr>
            <p:ph type="title" hasCustomPrompt="1"/>
          </p:nvPr>
        </p:nvSpPr>
        <p:spPr>
          <a:xfrm>
            <a:off x="838200" y="457200"/>
            <a:ext cx="12877800" cy="457200"/>
          </a:xfrm>
        </p:spPr>
        <p:txBody>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5858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538163" y="7705725"/>
            <a:ext cx="452437" cy="304800"/>
          </a:xfrm>
          <a:prstGeom prst="rect">
            <a:avLst/>
          </a:prstGeom>
        </p:spPr>
        <p:txBody>
          <a:bodyPr/>
          <a:lstStyle>
            <a:lvl1pPr defTabSz="653110">
              <a:defRPr sz="1200">
                <a:solidFill>
                  <a:schemeClr val="bg1"/>
                </a:solidFill>
                <a:latin typeface="Avenir Book" charset="0"/>
                <a:ea typeface="Avenir Book" charset="0"/>
                <a:cs typeface="Avenir Book" charset="0"/>
              </a:defRPr>
            </a:lvl1pPr>
          </a:lstStyle>
          <a:p>
            <a:pPr>
              <a:defRPr/>
            </a:pPr>
            <a:fld id="{8AA9DF51-4C70-5146-A334-1A336ECB5E5C}" type="slidenum">
              <a:rPr lang="en-US" altLang="en-US"/>
              <a:pPr>
                <a:defRPr/>
              </a:pPr>
              <a:t>‹#›</a:t>
            </a:fld>
            <a:endParaRPr lang="en-US" altLang="en-US"/>
          </a:p>
        </p:txBody>
      </p:sp>
      <p:sp>
        <p:nvSpPr>
          <p:cNvPr id="6" name="Title 1"/>
          <p:cNvSpPr>
            <a:spLocks noGrp="1"/>
          </p:cNvSpPr>
          <p:nvPr>
            <p:ph type="title" hasCustomPrompt="1"/>
          </p:nvPr>
        </p:nvSpPr>
        <p:spPr>
          <a:xfrm>
            <a:off x="838200" y="457200"/>
            <a:ext cx="12877800" cy="457200"/>
          </a:xfrm>
        </p:spPr>
        <p:txBody>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36818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txBox="1">
            <a:spLocks/>
          </p:cNvSpPr>
          <p:nvPr userDrawn="1"/>
        </p:nvSpPr>
        <p:spPr>
          <a:xfrm>
            <a:off x="-152400" y="381000"/>
            <a:ext cx="2476500" cy="3927475"/>
          </a:xfrm>
          <a:prstGeom prst="rect">
            <a:avLst/>
          </a:prstGeom>
        </p:spPr>
        <p:txBody>
          <a:bodyPr anchor="ctr"/>
          <a:lstStyle>
            <a:lvl1pPr defTabSz="457200">
              <a:defRPr>
                <a:solidFill>
                  <a:schemeClr val="tx1"/>
                </a:solidFill>
                <a:latin typeface="Calibri" charset="0"/>
              </a:defRPr>
            </a:lvl1pPr>
            <a:lvl2pPr marL="742950" indent="-285750" defTabSz="457200">
              <a:defRPr>
                <a:solidFill>
                  <a:schemeClr val="tx1"/>
                </a:solidFill>
                <a:latin typeface="Calibri" charset="0"/>
              </a:defRPr>
            </a:lvl2pPr>
            <a:lvl3pPr marL="1143000" indent="-228600" defTabSz="457200">
              <a:defRPr>
                <a:solidFill>
                  <a:schemeClr val="tx1"/>
                </a:solidFill>
                <a:latin typeface="Calibri" charset="0"/>
              </a:defRPr>
            </a:lvl3pPr>
            <a:lvl4pPr marL="1600200" indent="-228600" defTabSz="457200">
              <a:defRPr>
                <a:solidFill>
                  <a:schemeClr val="tx1"/>
                </a:solidFill>
                <a:latin typeface="Calibri" charset="0"/>
              </a:defRPr>
            </a:lvl4pPr>
            <a:lvl5pPr marL="2057400" indent="-228600" defTabSz="457200">
              <a:defRPr>
                <a:solidFill>
                  <a:schemeClr val="tx1"/>
                </a:solidFill>
                <a:latin typeface="Calibri" charset="0"/>
              </a:defRPr>
            </a:lvl5pPr>
            <a:lvl6pPr marL="2514600" indent="-228600" defTabSz="457200" eaLnBrk="0" fontAlgn="base" hangingPunct="0">
              <a:spcBef>
                <a:spcPct val="0"/>
              </a:spcBef>
              <a:spcAft>
                <a:spcPct val="0"/>
              </a:spcAft>
              <a:defRPr>
                <a:solidFill>
                  <a:schemeClr val="tx1"/>
                </a:solidFill>
                <a:latin typeface="Calibri" charset="0"/>
              </a:defRPr>
            </a:lvl6pPr>
            <a:lvl7pPr marL="2971800" indent="-228600" defTabSz="457200" eaLnBrk="0" fontAlgn="base" hangingPunct="0">
              <a:spcBef>
                <a:spcPct val="0"/>
              </a:spcBef>
              <a:spcAft>
                <a:spcPct val="0"/>
              </a:spcAft>
              <a:defRPr>
                <a:solidFill>
                  <a:schemeClr val="tx1"/>
                </a:solidFill>
                <a:latin typeface="Calibri" charset="0"/>
              </a:defRPr>
            </a:lvl7pPr>
            <a:lvl8pPr marL="3429000" indent="-228600" defTabSz="457200" eaLnBrk="0" fontAlgn="base" hangingPunct="0">
              <a:spcBef>
                <a:spcPct val="0"/>
              </a:spcBef>
              <a:spcAft>
                <a:spcPct val="0"/>
              </a:spcAft>
              <a:defRPr>
                <a:solidFill>
                  <a:schemeClr val="tx1"/>
                </a:solidFill>
                <a:latin typeface="Calibri" charset="0"/>
              </a:defRPr>
            </a:lvl8pPr>
            <a:lvl9pPr marL="3886200" indent="-228600" defTabSz="457200" eaLnBrk="0" fontAlgn="base" hangingPunct="0">
              <a:spcBef>
                <a:spcPct val="0"/>
              </a:spcBef>
              <a:spcAft>
                <a:spcPct val="0"/>
              </a:spcAft>
              <a:defRPr>
                <a:solidFill>
                  <a:schemeClr val="tx1"/>
                </a:solidFill>
                <a:latin typeface="Calibri" charset="0"/>
              </a:defRPr>
            </a:lvl9pPr>
          </a:lstStyle>
          <a:p>
            <a:pPr eaLnBrk="1" hangingPunct="1">
              <a:defRPr/>
            </a:pPr>
            <a:r>
              <a:rPr lang="en-US" altLang="en-US" sz="40000">
                <a:solidFill>
                  <a:schemeClr val="bg1"/>
                </a:solidFill>
                <a:latin typeface="American Typewriter" charset="0"/>
                <a:ea typeface="American Typewriter" charset="0"/>
                <a:cs typeface="American Typewriter" charset="0"/>
              </a:rPr>
              <a:t>“</a:t>
            </a:r>
          </a:p>
        </p:txBody>
      </p:sp>
      <p:sp>
        <p:nvSpPr>
          <p:cNvPr id="4" name="Title 1"/>
          <p:cNvSpPr txBox="1">
            <a:spLocks/>
          </p:cNvSpPr>
          <p:nvPr userDrawn="1"/>
        </p:nvSpPr>
        <p:spPr>
          <a:xfrm rot="10800000">
            <a:off x="11734800" y="3529013"/>
            <a:ext cx="3048000" cy="4776787"/>
          </a:xfrm>
          <a:prstGeom prst="rect">
            <a:avLst/>
          </a:prstGeom>
        </p:spPr>
        <p:txBody>
          <a:bodyPr anchor="ctr"/>
          <a:lstStyle>
            <a:lvl1pPr defTabSz="457200">
              <a:defRPr>
                <a:solidFill>
                  <a:schemeClr val="tx1"/>
                </a:solidFill>
                <a:latin typeface="Calibri" charset="0"/>
              </a:defRPr>
            </a:lvl1pPr>
            <a:lvl2pPr marL="742950" indent="-285750" defTabSz="457200">
              <a:defRPr>
                <a:solidFill>
                  <a:schemeClr val="tx1"/>
                </a:solidFill>
                <a:latin typeface="Calibri" charset="0"/>
              </a:defRPr>
            </a:lvl2pPr>
            <a:lvl3pPr marL="1143000" indent="-228600" defTabSz="457200">
              <a:defRPr>
                <a:solidFill>
                  <a:schemeClr val="tx1"/>
                </a:solidFill>
                <a:latin typeface="Calibri" charset="0"/>
              </a:defRPr>
            </a:lvl3pPr>
            <a:lvl4pPr marL="1600200" indent="-228600" defTabSz="457200">
              <a:defRPr>
                <a:solidFill>
                  <a:schemeClr val="tx1"/>
                </a:solidFill>
                <a:latin typeface="Calibri" charset="0"/>
              </a:defRPr>
            </a:lvl4pPr>
            <a:lvl5pPr marL="2057400" indent="-228600" defTabSz="457200">
              <a:defRPr>
                <a:solidFill>
                  <a:schemeClr val="tx1"/>
                </a:solidFill>
                <a:latin typeface="Calibri" charset="0"/>
              </a:defRPr>
            </a:lvl5pPr>
            <a:lvl6pPr marL="2514600" indent="-228600" defTabSz="457200" eaLnBrk="0" fontAlgn="base" hangingPunct="0">
              <a:spcBef>
                <a:spcPct val="0"/>
              </a:spcBef>
              <a:spcAft>
                <a:spcPct val="0"/>
              </a:spcAft>
              <a:defRPr>
                <a:solidFill>
                  <a:schemeClr val="tx1"/>
                </a:solidFill>
                <a:latin typeface="Calibri" charset="0"/>
              </a:defRPr>
            </a:lvl6pPr>
            <a:lvl7pPr marL="2971800" indent="-228600" defTabSz="457200" eaLnBrk="0" fontAlgn="base" hangingPunct="0">
              <a:spcBef>
                <a:spcPct val="0"/>
              </a:spcBef>
              <a:spcAft>
                <a:spcPct val="0"/>
              </a:spcAft>
              <a:defRPr>
                <a:solidFill>
                  <a:schemeClr val="tx1"/>
                </a:solidFill>
                <a:latin typeface="Calibri" charset="0"/>
              </a:defRPr>
            </a:lvl7pPr>
            <a:lvl8pPr marL="3429000" indent="-228600" defTabSz="457200" eaLnBrk="0" fontAlgn="base" hangingPunct="0">
              <a:spcBef>
                <a:spcPct val="0"/>
              </a:spcBef>
              <a:spcAft>
                <a:spcPct val="0"/>
              </a:spcAft>
              <a:defRPr>
                <a:solidFill>
                  <a:schemeClr val="tx1"/>
                </a:solidFill>
                <a:latin typeface="Calibri" charset="0"/>
              </a:defRPr>
            </a:lvl8pPr>
            <a:lvl9pPr marL="3886200" indent="-228600" defTabSz="457200" eaLnBrk="0" fontAlgn="base" hangingPunct="0">
              <a:spcBef>
                <a:spcPct val="0"/>
              </a:spcBef>
              <a:spcAft>
                <a:spcPct val="0"/>
              </a:spcAft>
              <a:defRPr>
                <a:solidFill>
                  <a:schemeClr val="tx1"/>
                </a:solidFill>
                <a:latin typeface="Calibri" charset="0"/>
              </a:defRPr>
            </a:lvl9pPr>
          </a:lstStyle>
          <a:p>
            <a:pPr eaLnBrk="1" hangingPunct="1">
              <a:defRPr/>
            </a:pPr>
            <a:r>
              <a:rPr lang="en-US" altLang="en-US" sz="40000">
                <a:solidFill>
                  <a:schemeClr val="bg1"/>
                </a:solidFill>
                <a:latin typeface="American Typewriter" charset="0"/>
                <a:ea typeface="American Typewriter" charset="0"/>
                <a:cs typeface="American Typewriter" charset="0"/>
              </a:rPr>
              <a:t>“</a:t>
            </a:r>
          </a:p>
        </p:txBody>
      </p:sp>
      <p:sp>
        <p:nvSpPr>
          <p:cNvPr id="5" name="Rectangle 4"/>
          <p:cNvSpPr/>
          <p:nvPr userDrawn="1"/>
        </p:nvSpPr>
        <p:spPr>
          <a:xfrm>
            <a:off x="2971800" y="2895600"/>
            <a:ext cx="8686800" cy="24384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defTabSz="653110">
              <a:defRPr/>
            </a:pPr>
            <a:endParaRPr lang="en-US" sz="3600" b="1">
              <a:latin typeface="Avenir Black" charset="0"/>
              <a:ea typeface="Avenir Black" charset="0"/>
              <a:cs typeface="Avenir Black" charset="0"/>
            </a:endParaRPr>
          </a:p>
        </p:txBody>
      </p:sp>
      <p:sp>
        <p:nvSpPr>
          <p:cNvPr id="10" name="Text Placeholder 9"/>
          <p:cNvSpPr>
            <a:spLocks noGrp="1"/>
          </p:cNvSpPr>
          <p:nvPr>
            <p:ph type="body" sz="quarter" idx="10"/>
          </p:nvPr>
        </p:nvSpPr>
        <p:spPr>
          <a:xfrm>
            <a:off x="2933700" y="2819400"/>
            <a:ext cx="8763000" cy="2590800"/>
          </a:xfrm>
        </p:spPr>
        <p:txBody>
          <a:bodyPr>
            <a:noAutofit/>
          </a:bodyPr>
          <a:lstStyle>
            <a:lvl1pPr marL="0" indent="0">
              <a:buNone/>
              <a:defRPr sz="3600" b="1" i="0">
                <a:solidFill>
                  <a:schemeClr val="bg1"/>
                </a:solidFill>
                <a:latin typeface="Avenir Black" charset="0"/>
                <a:ea typeface="Avenir Black" charset="0"/>
                <a:cs typeface="Avenir Black" charset="0"/>
              </a:defRPr>
            </a:lvl1pPr>
            <a:lvl2pPr>
              <a:defRPr sz="3600" b="1" i="0">
                <a:latin typeface="Avenir Black" charset="0"/>
                <a:ea typeface="Avenir Black" charset="0"/>
                <a:cs typeface="Avenir Black" charset="0"/>
              </a:defRPr>
            </a:lvl2pPr>
            <a:lvl3pPr>
              <a:defRPr sz="3600" b="1" i="0">
                <a:latin typeface="Avenir Black" charset="0"/>
                <a:ea typeface="Avenir Black" charset="0"/>
                <a:cs typeface="Avenir Black" charset="0"/>
              </a:defRPr>
            </a:lvl3pPr>
            <a:lvl4pPr>
              <a:defRPr sz="3600" b="1" i="0">
                <a:latin typeface="Avenir Black" charset="0"/>
                <a:ea typeface="Avenir Black" charset="0"/>
                <a:cs typeface="Avenir Black" charset="0"/>
              </a:defRPr>
            </a:lvl4pPr>
            <a:lvl5pPr>
              <a:defRPr sz="3600" b="1" i="0">
                <a:latin typeface="Avenir Black" charset="0"/>
                <a:ea typeface="Avenir Black" charset="0"/>
                <a:cs typeface="Avenir Black" charset="0"/>
              </a:defRPr>
            </a:lvl5pPr>
          </a:lstStyle>
          <a:p>
            <a:pPr lvl="0"/>
            <a:endParaRPr lang="en-US" dirty="0"/>
          </a:p>
        </p:txBody>
      </p:sp>
    </p:spTree>
    <p:extLst>
      <p:ext uri="{BB962C8B-B14F-4D97-AF65-F5344CB8AC3E}">
        <p14:creationId xmlns:p14="http://schemas.microsoft.com/office/powerpoint/2010/main" val="191551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Equal 4"/>
          <p:cNvSpPr/>
          <p:nvPr userDrawn="1"/>
        </p:nvSpPr>
        <p:spPr>
          <a:xfrm>
            <a:off x="6516029" y="2514600"/>
            <a:ext cx="646771" cy="403829"/>
          </a:xfrm>
          <a:prstGeom prst="mathEqual">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venir Book" charset="0"/>
              <a:ea typeface="Avenir Book" charset="0"/>
              <a:cs typeface="Avenir Book" charset="0"/>
            </a:endParaRPr>
          </a:p>
        </p:txBody>
      </p:sp>
      <p:sp>
        <p:nvSpPr>
          <p:cNvPr id="11" name="Content Placeholder 10"/>
          <p:cNvSpPr>
            <a:spLocks noGrp="1"/>
          </p:cNvSpPr>
          <p:nvPr>
            <p:ph sz="quarter" idx="10"/>
          </p:nvPr>
        </p:nvSpPr>
        <p:spPr>
          <a:xfrm>
            <a:off x="1143000" y="2209800"/>
            <a:ext cx="5257800" cy="1447800"/>
          </a:xfrm>
        </p:spPr>
        <p:txBody>
          <a:bodyPr/>
          <a:lstStyle>
            <a:lvl1pPr>
              <a:defRPr sz="2400" b="1" i="0">
                <a:latin typeface="Avenir Black" charset="0"/>
                <a:ea typeface="Avenir Black" charset="0"/>
                <a:cs typeface="Avenir Black" charset="0"/>
              </a:defRPr>
            </a:lvl1pPr>
            <a:lvl2pPr>
              <a:defRPr sz="2400" b="1" i="0">
                <a:latin typeface="Avenir Black" charset="0"/>
                <a:ea typeface="Avenir Black" charset="0"/>
                <a:cs typeface="Avenir Black" charset="0"/>
              </a:defRPr>
            </a:lvl2pPr>
            <a:lvl3pPr>
              <a:defRPr sz="2400" b="1" i="0">
                <a:latin typeface="Avenir Black" charset="0"/>
                <a:ea typeface="Avenir Black" charset="0"/>
                <a:cs typeface="Avenir Black" charset="0"/>
              </a:defRPr>
            </a:lvl3pPr>
            <a:lvl4pPr>
              <a:defRPr sz="2400" b="1" i="0">
                <a:latin typeface="Avenir Black" charset="0"/>
                <a:ea typeface="Avenir Black" charset="0"/>
                <a:cs typeface="Avenir Black" charset="0"/>
              </a:defRPr>
            </a:lvl4pPr>
            <a:lvl5pPr>
              <a:defRPr sz="2400" b="1" i="0">
                <a:latin typeface="Avenir Black" charset="0"/>
                <a:ea typeface="Avenir Black" charset="0"/>
                <a:cs typeface="Avenir Blac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00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538163" y="7705725"/>
            <a:ext cx="452437" cy="304800"/>
          </a:xfrm>
          <a:prstGeom prst="rect">
            <a:avLst/>
          </a:prstGeom>
        </p:spPr>
        <p:txBody>
          <a:bodyPr/>
          <a:lstStyle>
            <a:lvl1pPr defTabSz="653110">
              <a:defRPr sz="1200">
                <a:solidFill>
                  <a:schemeClr val="bg1"/>
                </a:solidFill>
                <a:latin typeface="Avenir Book" charset="0"/>
                <a:ea typeface="Avenir Book" charset="0"/>
                <a:cs typeface="Avenir Book" charset="0"/>
              </a:defRPr>
            </a:lvl1pPr>
          </a:lstStyle>
          <a:p>
            <a:pPr>
              <a:defRPr/>
            </a:pPr>
            <a:fld id="{6D75D108-92CC-C54C-B32A-53240493EABB}" type="slidenum">
              <a:rPr lang="en-US" altLang="en-US"/>
              <a:pPr>
                <a:defRPr/>
              </a:pPr>
              <a:t>‹#›</a:t>
            </a:fld>
            <a:endParaRPr lang="en-US" altLang="en-US"/>
          </a:p>
        </p:txBody>
      </p:sp>
      <p:sp>
        <p:nvSpPr>
          <p:cNvPr id="6" name="Title 1"/>
          <p:cNvSpPr>
            <a:spLocks noGrp="1"/>
          </p:cNvSpPr>
          <p:nvPr>
            <p:ph type="title" hasCustomPrompt="1"/>
          </p:nvPr>
        </p:nvSpPr>
        <p:spPr>
          <a:xfrm>
            <a:off x="838200" y="457200"/>
            <a:ext cx="12877800" cy="457200"/>
          </a:xfrm>
        </p:spPr>
        <p:txBody>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43118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1006475" y="438150"/>
            <a:ext cx="1261745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195" name="Text Placeholder 2"/>
          <p:cNvSpPr>
            <a:spLocks noGrp="1"/>
          </p:cNvSpPr>
          <p:nvPr>
            <p:ph type="body" idx="1"/>
          </p:nvPr>
        </p:nvSpPr>
        <p:spPr bwMode="auto">
          <a:xfrm>
            <a:off x="1006475" y="2190750"/>
            <a:ext cx="12617450"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4002" r:id="rId8"/>
    <p:sldLayoutId id="2147483995" r:id="rId9"/>
    <p:sldLayoutId id="2147483981" r:id="rId10"/>
    <p:sldLayoutId id="2147484003" r:id="rId11"/>
  </p:sldLayoutIdLst>
  <p:txStyles>
    <p:titleStyle>
      <a:lvl1pPr algn="l" rtl="0" eaLnBrk="0" fontAlgn="base" hangingPunct="0">
        <a:lnSpc>
          <a:spcPct val="90000"/>
        </a:lnSpc>
        <a:spcBef>
          <a:spcPct val="0"/>
        </a:spcBef>
        <a:spcAft>
          <a:spcPct val="0"/>
        </a:spcAft>
        <a:defRPr sz="4300" b="1" kern="1200">
          <a:solidFill>
            <a:schemeClr val="bg1"/>
          </a:solidFill>
          <a:latin typeface="Avenir Black" charset="0"/>
          <a:ea typeface="Avenir Black" charset="0"/>
          <a:cs typeface="Avenir Black" charset="0"/>
        </a:defRPr>
      </a:lvl1pPr>
      <a:lvl2pPr algn="l" rtl="0" eaLnBrk="0" fontAlgn="base" hangingPunct="0">
        <a:lnSpc>
          <a:spcPct val="90000"/>
        </a:lnSpc>
        <a:spcBef>
          <a:spcPct val="0"/>
        </a:spcBef>
        <a:spcAft>
          <a:spcPct val="0"/>
        </a:spcAft>
        <a:defRPr sz="4300" b="1">
          <a:solidFill>
            <a:schemeClr val="bg1"/>
          </a:solidFill>
          <a:latin typeface="Avenir Black" charset="0"/>
          <a:ea typeface="Avenir Black" charset="0"/>
          <a:cs typeface="Avenir Black" charset="0"/>
        </a:defRPr>
      </a:lvl2pPr>
      <a:lvl3pPr algn="l" rtl="0" eaLnBrk="0" fontAlgn="base" hangingPunct="0">
        <a:lnSpc>
          <a:spcPct val="90000"/>
        </a:lnSpc>
        <a:spcBef>
          <a:spcPct val="0"/>
        </a:spcBef>
        <a:spcAft>
          <a:spcPct val="0"/>
        </a:spcAft>
        <a:defRPr sz="4300" b="1">
          <a:solidFill>
            <a:schemeClr val="bg1"/>
          </a:solidFill>
          <a:latin typeface="Avenir Black" charset="0"/>
          <a:ea typeface="Avenir Black" charset="0"/>
          <a:cs typeface="Avenir Black" charset="0"/>
        </a:defRPr>
      </a:lvl3pPr>
      <a:lvl4pPr algn="l" rtl="0" eaLnBrk="0" fontAlgn="base" hangingPunct="0">
        <a:lnSpc>
          <a:spcPct val="90000"/>
        </a:lnSpc>
        <a:spcBef>
          <a:spcPct val="0"/>
        </a:spcBef>
        <a:spcAft>
          <a:spcPct val="0"/>
        </a:spcAft>
        <a:defRPr sz="4300" b="1">
          <a:solidFill>
            <a:schemeClr val="bg1"/>
          </a:solidFill>
          <a:latin typeface="Avenir Black" charset="0"/>
          <a:ea typeface="Avenir Black" charset="0"/>
          <a:cs typeface="Avenir Black" charset="0"/>
        </a:defRPr>
      </a:lvl4pPr>
      <a:lvl5pPr algn="l" rtl="0" eaLnBrk="0" fontAlgn="base" hangingPunct="0">
        <a:lnSpc>
          <a:spcPct val="90000"/>
        </a:lnSpc>
        <a:spcBef>
          <a:spcPct val="0"/>
        </a:spcBef>
        <a:spcAft>
          <a:spcPct val="0"/>
        </a:spcAft>
        <a:defRPr sz="4300" b="1">
          <a:solidFill>
            <a:schemeClr val="bg1"/>
          </a:solidFill>
          <a:latin typeface="Avenir Black" charset="0"/>
          <a:ea typeface="Avenir Black" charset="0"/>
          <a:cs typeface="Avenir Black" charset="0"/>
        </a:defRPr>
      </a:lvl5pPr>
      <a:lvl6pPr marL="457200" algn="l" rtl="0" fontAlgn="base">
        <a:lnSpc>
          <a:spcPct val="90000"/>
        </a:lnSpc>
        <a:spcBef>
          <a:spcPct val="0"/>
        </a:spcBef>
        <a:spcAft>
          <a:spcPct val="0"/>
        </a:spcAft>
        <a:defRPr sz="4300" b="1">
          <a:solidFill>
            <a:schemeClr val="bg1"/>
          </a:solidFill>
          <a:latin typeface="Avenir Black" charset="0"/>
          <a:ea typeface="Avenir Black" charset="0"/>
          <a:cs typeface="Avenir Black" charset="0"/>
        </a:defRPr>
      </a:lvl6pPr>
      <a:lvl7pPr marL="914400" algn="l" rtl="0" fontAlgn="base">
        <a:lnSpc>
          <a:spcPct val="90000"/>
        </a:lnSpc>
        <a:spcBef>
          <a:spcPct val="0"/>
        </a:spcBef>
        <a:spcAft>
          <a:spcPct val="0"/>
        </a:spcAft>
        <a:defRPr sz="4300" b="1">
          <a:solidFill>
            <a:schemeClr val="bg1"/>
          </a:solidFill>
          <a:latin typeface="Avenir Black" charset="0"/>
          <a:ea typeface="Avenir Black" charset="0"/>
          <a:cs typeface="Avenir Black" charset="0"/>
        </a:defRPr>
      </a:lvl7pPr>
      <a:lvl8pPr marL="1371600" algn="l" rtl="0" fontAlgn="base">
        <a:lnSpc>
          <a:spcPct val="90000"/>
        </a:lnSpc>
        <a:spcBef>
          <a:spcPct val="0"/>
        </a:spcBef>
        <a:spcAft>
          <a:spcPct val="0"/>
        </a:spcAft>
        <a:defRPr sz="4300" b="1">
          <a:solidFill>
            <a:schemeClr val="bg1"/>
          </a:solidFill>
          <a:latin typeface="Avenir Black" charset="0"/>
          <a:ea typeface="Avenir Black" charset="0"/>
          <a:cs typeface="Avenir Black" charset="0"/>
        </a:defRPr>
      </a:lvl8pPr>
      <a:lvl9pPr marL="1828800" algn="l" rtl="0" fontAlgn="base">
        <a:lnSpc>
          <a:spcPct val="90000"/>
        </a:lnSpc>
        <a:spcBef>
          <a:spcPct val="0"/>
        </a:spcBef>
        <a:spcAft>
          <a:spcPct val="0"/>
        </a:spcAft>
        <a:defRPr sz="4300" b="1">
          <a:solidFill>
            <a:schemeClr val="bg1"/>
          </a:solidFill>
          <a:latin typeface="Avenir Black" charset="0"/>
          <a:ea typeface="Avenir Black" charset="0"/>
          <a:cs typeface="Avenir Black" charset="0"/>
        </a:defRPr>
      </a:lvl9pPr>
    </p:titleStyle>
    <p:bodyStyle>
      <a:lvl1pPr marL="228600" indent="-228600" algn="l" rtl="0" eaLnBrk="0" fontAlgn="base" hangingPunct="0">
        <a:lnSpc>
          <a:spcPct val="90000"/>
        </a:lnSpc>
        <a:spcBef>
          <a:spcPts val="1000"/>
        </a:spcBef>
        <a:spcAft>
          <a:spcPct val="0"/>
        </a:spcAft>
        <a:buFont typeface="Arial" charset="0"/>
        <a:buChar char="•"/>
        <a:defRPr sz="19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LucidaGrande" charset="0"/>
        <a:buChar char="-"/>
        <a:defRPr sz="1400" kern="1200">
          <a:solidFill>
            <a:schemeClr val="tx1"/>
          </a:solidFill>
          <a:latin typeface="Avenir Book" charset="0"/>
          <a:ea typeface="Avenir Book" charset="0"/>
          <a:cs typeface="Avenir Book" charset="0"/>
        </a:defRPr>
      </a:lvl2pPr>
      <a:lvl3pPr marL="1143000" indent="-228600" algn="l" rtl="0" eaLnBrk="0" fontAlgn="base" hangingPunct="0">
        <a:lnSpc>
          <a:spcPct val="90000"/>
        </a:lnSpc>
        <a:spcBef>
          <a:spcPts val="500"/>
        </a:spcBef>
        <a:spcAft>
          <a:spcPct val="0"/>
        </a:spcAft>
        <a:buFont typeface="Arial" charset="0"/>
        <a:buChar char="•"/>
        <a:defRPr sz="1400" kern="1200">
          <a:solidFill>
            <a:schemeClr val="tx1"/>
          </a:solidFill>
          <a:latin typeface="Avenir Book" charset="0"/>
          <a:ea typeface="Avenir Book" charset="0"/>
          <a:cs typeface="Avenir Book" charset="0"/>
        </a:defRPr>
      </a:lvl3pPr>
      <a:lvl4pPr marL="1600200" indent="-228600" algn="l" rtl="0" eaLnBrk="0" fontAlgn="base" hangingPunct="0">
        <a:lnSpc>
          <a:spcPct val="90000"/>
        </a:lnSpc>
        <a:spcBef>
          <a:spcPts val="500"/>
        </a:spcBef>
        <a:spcAft>
          <a:spcPct val="0"/>
        </a:spcAft>
        <a:buFont typeface="LucidaGrande" charset="0"/>
        <a:buChar char="-"/>
        <a:defRPr sz="1400" kern="1200">
          <a:solidFill>
            <a:schemeClr val="tx1"/>
          </a:solidFill>
          <a:latin typeface="Avenir Book" charset="0"/>
          <a:ea typeface="Avenir Book" charset="0"/>
          <a:cs typeface="Avenir Book" charset="0"/>
        </a:defRPr>
      </a:lvl4pPr>
      <a:lvl5pPr marL="2057400" indent="-228600" algn="l" rtl="0" eaLnBrk="0" fontAlgn="base" hangingPunct="0">
        <a:lnSpc>
          <a:spcPct val="90000"/>
        </a:lnSpc>
        <a:spcBef>
          <a:spcPts val="500"/>
        </a:spcBef>
        <a:spcAft>
          <a:spcPct val="0"/>
        </a:spcAft>
        <a:buFont typeface="Arial" charset="0"/>
        <a:buChar char="•"/>
        <a:defRPr sz="1400" kern="1200">
          <a:solidFill>
            <a:schemeClr val="tx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66FF"/>
        </a:solidFill>
        <a:effectLst/>
      </p:bgPr>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1006475" y="438150"/>
            <a:ext cx="1261745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7411" name="Text Placeholder 2"/>
          <p:cNvSpPr>
            <a:spLocks noGrp="1"/>
          </p:cNvSpPr>
          <p:nvPr>
            <p:ph type="body" idx="1"/>
          </p:nvPr>
        </p:nvSpPr>
        <p:spPr bwMode="auto">
          <a:xfrm>
            <a:off x="1006475" y="2190750"/>
            <a:ext cx="12617450"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Slide Number Placeholder 5"/>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defTabSz="653110">
              <a:defRPr sz="1200">
                <a:solidFill>
                  <a:schemeClr val="tx1">
                    <a:tint val="75000"/>
                  </a:schemeClr>
                </a:solidFill>
              </a:defRPr>
            </a:lvl1pPr>
          </a:lstStyle>
          <a:p>
            <a:pPr>
              <a:defRPr/>
            </a:pPr>
            <a:fld id="{CCF21ECD-DD1B-3A46-84EB-F7325E1318D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Lst>
  <p:txStyles>
    <p:titleStyle>
      <a:lvl1pPr algn="l" rtl="0" eaLnBrk="0" fontAlgn="base" hangingPunct="0">
        <a:lnSpc>
          <a:spcPct val="90000"/>
        </a:lnSpc>
        <a:spcBef>
          <a:spcPct val="0"/>
        </a:spcBef>
        <a:spcAft>
          <a:spcPct val="0"/>
        </a:spcAft>
        <a:defRPr sz="4300" b="1" kern="1200">
          <a:solidFill>
            <a:schemeClr val="bg1"/>
          </a:solidFill>
          <a:latin typeface="Avenir Black" charset="0"/>
          <a:ea typeface="Avenir Black" charset="0"/>
          <a:cs typeface="Avenir Black" charset="0"/>
        </a:defRPr>
      </a:lvl1pPr>
      <a:lvl2pPr algn="l" rtl="0" eaLnBrk="0" fontAlgn="base" hangingPunct="0">
        <a:lnSpc>
          <a:spcPct val="90000"/>
        </a:lnSpc>
        <a:spcBef>
          <a:spcPct val="0"/>
        </a:spcBef>
        <a:spcAft>
          <a:spcPct val="0"/>
        </a:spcAft>
        <a:defRPr sz="4300" b="1">
          <a:solidFill>
            <a:schemeClr val="bg1"/>
          </a:solidFill>
          <a:latin typeface="Avenir Black" charset="0"/>
          <a:ea typeface="Avenir Black" charset="0"/>
          <a:cs typeface="Avenir Black" charset="0"/>
        </a:defRPr>
      </a:lvl2pPr>
      <a:lvl3pPr algn="l" rtl="0" eaLnBrk="0" fontAlgn="base" hangingPunct="0">
        <a:lnSpc>
          <a:spcPct val="90000"/>
        </a:lnSpc>
        <a:spcBef>
          <a:spcPct val="0"/>
        </a:spcBef>
        <a:spcAft>
          <a:spcPct val="0"/>
        </a:spcAft>
        <a:defRPr sz="4300" b="1">
          <a:solidFill>
            <a:schemeClr val="bg1"/>
          </a:solidFill>
          <a:latin typeface="Avenir Black" charset="0"/>
          <a:ea typeface="Avenir Black" charset="0"/>
          <a:cs typeface="Avenir Black" charset="0"/>
        </a:defRPr>
      </a:lvl3pPr>
      <a:lvl4pPr algn="l" rtl="0" eaLnBrk="0" fontAlgn="base" hangingPunct="0">
        <a:lnSpc>
          <a:spcPct val="90000"/>
        </a:lnSpc>
        <a:spcBef>
          <a:spcPct val="0"/>
        </a:spcBef>
        <a:spcAft>
          <a:spcPct val="0"/>
        </a:spcAft>
        <a:defRPr sz="4300" b="1">
          <a:solidFill>
            <a:schemeClr val="bg1"/>
          </a:solidFill>
          <a:latin typeface="Avenir Black" charset="0"/>
          <a:ea typeface="Avenir Black" charset="0"/>
          <a:cs typeface="Avenir Black" charset="0"/>
        </a:defRPr>
      </a:lvl4pPr>
      <a:lvl5pPr algn="l" rtl="0" eaLnBrk="0" fontAlgn="base" hangingPunct="0">
        <a:lnSpc>
          <a:spcPct val="90000"/>
        </a:lnSpc>
        <a:spcBef>
          <a:spcPct val="0"/>
        </a:spcBef>
        <a:spcAft>
          <a:spcPct val="0"/>
        </a:spcAft>
        <a:defRPr sz="4300" b="1">
          <a:solidFill>
            <a:schemeClr val="bg1"/>
          </a:solidFill>
          <a:latin typeface="Avenir Black" charset="0"/>
          <a:ea typeface="Avenir Black" charset="0"/>
          <a:cs typeface="Avenir Black" charset="0"/>
        </a:defRPr>
      </a:lvl5pPr>
      <a:lvl6pPr marL="457200" algn="l" rtl="0" fontAlgn="base">
        <a:lnSpc>
          <a:spcPct val="90000"/>
        </a:lnSpc>
        <a:spcBef>
          <a:spcPct val="0"/>
        </a:spcBef>
        <a:spcAft>
          <a:spcPct val="0"/>
        </a:spcAft>
        <a:defRPr sz="4300" b="1">
          <a:solidFill>
            <a:schemeClr val="bg1"/>
          </a:solidFill>
          <a:latin typeface="Avenir Black" charset="0"/>
          <a:ea typeface="Avenir Black" charset="0"/>
          <a:cs typeface="Avenir Black" charset="0"/>
        </a:defRPr>
      </a:lvl6pPr>
      <a:lvl7pPr marL="914400" algn="l" rtl="0" fontAlgn="base">
        <a:lnSpc>
          <a:spcPct val="90000"/>
        </a:lnSpc>
        <a:spcBef>
          <a:spcPct val="0"/>
        </a:spcBef>
        <a:spcAft>
          <a:spcPct val="0"/>
        </a:spcAft>
        <a:defRPr sz="4300" b="1">
          <a:solidFill>
            <a:schemeClr val="bg1"/>
          </a:solidFill>
          <a:latin typeface="Avenir Black" charset="0"/>
          <a:ea typeface="Avenir Black" charset="0"/>
          <a:cs typeface="Avenir Black" charset="0"/>
        </a:defRPr>
      </a:lvl7pPr>
      <a:lvl8pPr marL="1371600" algn="l" rtl="0" fontAlgn="base">
        <a:lnSpc>
          <a:spcPct val="90000"/>
        </a:lnSpc>
        <a:spcBef>
          <a:spcPct val="0"/>
        </a:spcBef>
        <a:spcAft>
          <a:spcPct val="0"/>
        </a:spcAft>
        <a:defRPr sz="4300" b="1">
          <a:solidFill>
            <a:schemeClr val="bg1"/>
          </a:solidFill>
          <a:latin typeface="Avenir Black" charset="0"/>
          <a:ea typeface="Avenir Black" charset="0"/>
          <a:cs typeface="Avenir Black" charset="0"/>
        </a:defRPr>
      </a:lvl8pPr>
      <a:lvl9pPr marL="1828800" algn="l" rtl="0" fontAlgn="base">
        <a:lnSpc>
          <a:spcPct val="90000"/>
        </a:lnSpc>
        <a:spcBef>
          <a:spcPct val="0"/>
        </a:spcBef>
        <a:spcAft>
          <a:spcPct val="0"/>
        </a:spcAft>
        <a:defRPr sz="4300" b="1">
          <a:solidFill>
            <a:schemeClr val="bg1"/>
          </a:solidFill>
          <a:latin typeface="Avenir Black" charset="0"/>
          <a:ea typeface="Avenir Black" charset="0"/>
          <a:cs typeface="Avenir Black" charset="0"/>
        </a:defRPr>
      </a:lvl9pPr>
    </p:titleStyle>
    <p:bodyStyle>
      <a:lvl1pPr marL="228600" indent="-228600" algn="l" rtl="0" eaLnBrk="0" fontAlgn="base" hangingPunct="0">
        <a:lnSpc>
          <a:spcPct val="90000"/>
        </a:lnSpc>
        <a:spcBef>
          <a:spcPts val="1000"/>
        </a:spcBef>
        <a:spcAft>
          <a:spcPct val="0"/>
        </a:spcAft>
        <a:buFont typeface="Arial" charset="0"/>
        <a:buChar char="•"/>
        <a:defRPr sz="1900" kern="1200">
          <a:solidFill>
            <a:schemeClr val="bg1"/>
          </a:solidFill>
          <a:latin typeface="Avenir Book" charset="0"/>
          <a:ea typeface="Avenir Book" charset="0"/>
          <a:cs typeface="Avenir Book" charset="0"/>
        </a:defRPr>
      </a:lvl1pPr>
      <a:lvl2pPr marL="685800" indent="-228600" algn="l" rtl="0" eaLnBrk="0" fontAlgn="base" hangingPunct="0">
        <a:lnSpc>
          <a:spcPct val="90000"/>
        </a:lnSpc>
        <a:spcBef>
          <a:spcPts val="500"/>
        </a:spcBef>
        <a:spcAft>
          <a:spcPct val="0"/>
        </a:spcAft>
        <a:buFont typeface="LucidaGrande" charset="0"/>
        <a:buChar char="-"/>
        <a:defRPr sz="1400" kern="1200">
          <a:solidFill>
            <a:schemeClr val="bg1"/>
          </a:solidFill>
          <a:latin typeface="Avenir Book" charset="0"/>
          <a:ea typeface="Avenir Book" charset="0"/>
          <a:cs typeface="Avenir Book" charset="0"/>
        </a:defRPr>
      </a:lvl2pPr>
      <a:lvl3pPr marL="1143000" indent="-228600" algn="l" rtl="0" eaLnBrk="0" fontAlgn="base" hangingPunct="0">
        <a:lnSpc>
          <a:spcPct val="90000"/>
        </a:lnSpc>
        <a:spcBef>
          <a:spcPts val="500"/>
        </a:spcBef>
        <a:spcAft>
          <a:spcPct val="0"/>
        </a:spcAft>
        <a:buFont typeface="Arial" charset="0"/>
        <a:buChar char="•"/>
        <a:defRPr sz="1400" kern="1200">
          <a:solidFill>
            <a:schemeClr val="bg1"/>
          </a:solidFill>
          <a:latin typeface="Avenir Book" charset="0"/>
          <a:ea typeface="Avenir Book" charset="0"/>
          <a:cs typeface="Avenir Book" charset="0"/>
        </a:defRPr>
      </a:lvl3pPr>
      <a:lvl4pPr marL="1600200" indent="-228600" algn="l" rtl="0" eaLnBrk="0" fontAlgn="base" hangingPunct="0">
        <a:lnSpc>
          <a:spcPct val="90000"/>
        </a:lnSpc>
        <a:spcBef>
          <a:spcPts val="500"/>
        </a:spcBef>
        <a:spcAft>
          <a:spcPct val="0"/>
        </a:spcAft>
        <a:buFont typeface="LucidaGrande" charset="0"/>
        <a:buChar char="-"/>
        <a:defRPr sz="1400" kern="1200">
          <a:solidFill>
            <a:schemeClr val="bg1"/>
          </a:solidFill>
          <a:latin typeface="Avenir Book" charset="0"/>
          <a:ea typeface="Avenir Book" charset="0"/>
          <a:cs typeface="Avenir Book" charset="0"/>
        </a:defRPr>
      </a:lvl4pPr>
      <a:lvl5pPr marL="2057400" indent="-228600" algn="l" rtl="0" eaLnBrk="0" fontAlgn="base" hangingPunct="0">
        <a:lnSpc>
          <a:spcPct val="90000"/>
        </a:lnSpc>
        <a:spcBef>
          <a:spcPts val="500"/>
        </a:spcBef>
        <a:spcAft>
          <a:spcPct val="0"/>
        </a:spcAft>
        <a:buFont typeface="Arial" charset="0"/>
        <a:buChar char="•"/>
        <a:defRPr sz="1400" kern="1200">
          <a:solidFill>
            <a:schemeClr val="bg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s://medlinkofmecklenburg.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8.xml"/><Relationship Id="rId16" Type="http://schemas.openxmlformats.org/officeDocument/2006/relationships/image" Target="../media/image27.png"/><Relationship Id="rId20" Type="http://schemas.openxmlformats.org/officeDocument/2006/relationships/image" Target="../media/image31.tiff"/><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RESATA/HACKATHONCLT2019" TargetMode="Externa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hackathonclt2019.slack.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github.com/TRESATA/HACKATHONCLT2019" TargetMode="External"/><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hackathonclt.devpost.com/" TargetMode="External"/><Relationship Id="rId4" Type="http://schemas.openxmlformats.org/officeDocument/2006/relationships/hyperlink" Target="https://hackathonclt2019.slack.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ACA35C-E639-AB4E-8C58-1A84597A049C}"/>
              </a:ext>
            </a:extLst>
          </p:cNvPr>
          <p:cNvSpPr txBox="1"/>
          <p:nvPr/>
        </p:nvSpPr>
        <p:spPr>
          <a:xfrm>
            <a:off x="6373406" y="4919219"/>
            <a:ext cx="2007704" cy="400110"/>
          </a:xfrm>
          <a:prstGeom prst="rect">
            <a:avLst/>
          </a:prstGeom>
          <a:noFill/>
        </p:spPr>
        <p:txBody>
          <a:bodyPr wrap="square" rtlCol="0">
            <a:spAutoFit/>
          </a:bodyPr>
          <a:lstStyle/>
          <a:p>
            <a:pPr algn="ctr"/>
            <a:r>
              <a:rPr lang="en-US" b="1" dirty="0">
                <a:solidFill>
                  <a:srgbClr val="C00000"/>
                </a:solidFill>
                <a:latin typeface="Avenir Book" panose="02000503020000020003" pitchFamily="2" charset="0"/>
              </a:rPr>
              <a:t>MMXIX</a:t>
            </a:r>
          </a:p>
        </p:txBody>
      </p:sp>
      <p:pic>
        <p:nvPicPr>
          <p:cNvPr id="5" name="Picture 4">
            <a:extLst>
              <a:ext uri="{FF2B5EF4-FFF2-40B4-BE49-F238E27FC236}">
                <a16:creationId xmlns:a16="http://schemas.microsoft.com/office/drawing/2014/main" id="{FAB8EE34-B3DB-1D4B-9F50-987C0DB47991}"/>
              </a:ext>
            </a:extLst>
          </p:cNvPr>
          <p:cNvPicPr>
            <a:picLocks noChangeAspect="1"/>
          </p:cNvPicPr>
          <p:nvPr/>
        </p:nvPicPr>
        <p:blipFill>
          <a:blip r:embed="rId3"/>
          <a:stretch>
            <a:fillRect/>
          </a:stretch>
        </p:blipFill>
        <p:spPr>
          <a:xfrm>
            <a:off x="2867034" y="3309796"/>
            <a:ext cx="8896332" cy="1610009"/>
          </a:xfrm>
          <a:prstGeom prst="rect">
            <a:avLst/>
          </a:prstGeom>
        </p:spPr>
      </p:pic>
    </p:spTree>
    <p:extLst>
      <p:ext uri="{BB962C8B-B14F-4D97-AF65-F5344CB8AC3E}">
        <p14:creationId xmlns:p14="http://schemas.microsoft.com/office/powerpoint/2010/main" val="96767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p:txBody>
          <a:bodyPr/>
          <a:lstStyle/>
          <a:p>
            <a:r>
              <a:rPr lang="en-US" sz="2000" b="1" dirty="0"/>
              <a:t>FIND WIFI: DISCOVERYPLACEWIFI</a:t>
            </a:r>
          </a:p>
          <a:p>
            <a:endParaRPr lang="en-US" sz="2000" b="1" dirty="0"/>
          </a:p>
          <a:p>
            <a:r>
              <a:rPr lang="en-US" sz="2000" b="1" dirty="0"/>
              <a:t>FIND THE DATA - SERVER AND DATA ACCESS WILL BE GIVEN IN THE TECH COMMAND CENTER</a:t>
            </a:r>
          </a:p>
          <a:p>
            <a:endParaRPr lang="en-US" sz="2000" b="1" dirty="0"/>
          </a:p>
          <a:p>
            <a:r>
              <a:rPr lang="en-US" sz="2000" b="1" dirty="0"/>
              <a:t>FIND AN ID - ONE ID PER TEAM</a:t>
            </a:r>
          </a:p>
          <a:p>
            <a:endParaRPr lang="en-US" sz="2000" b="1" dirty="0"/>
          </a:p>
          <a:p>
            <a:r>
              <a:rPr lang="en-US" sz="2000" b="1" dirty="0"/>
              <a:t>FIND A NAME – FOR YOUR TEAM…MAKE IT FUN</a:t>
            </a:r>
          </a:p>
          <a:p>
            <a:pPr marL="0" indent="0">
              <a:buNone/>
            </a:pPr>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a:xfrm>
            <a:off x="838200" y="457200"/>
            <a:ext cx="12877800" cy="457200"/>
          </a:xfrm>
        </p:spPr>
        <p:txBody>
          <a:bodyPr/>
          <a:lstStyle/>
          <a:p>
            <a:r>
              <a:rPr lang="en-US" dirty="0"/>
              <a:t>GET A CONNECTION</a:t>
            </a:r>
          </a:p>
        </p:txBody>
      </p:sp>
      <p:pic>
        <p:nvPicPr>
          <p:cNvPr id="4" name="Google Shape;393;p73">
            <a:extLst>
              <a:ext uri="{FF2B5EF4-FFF2-40B4-BE49-F238E27FC236}">
                <a16:creationId xmlns:a16="http://schemas.microsoft.com/office/drawing/2014/main" id="{23E6A29F-2C3C-5C4F-9FFC-BA1780AF8010}"/>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F905C9D7-5621-5541-880D-521A5582177A}"/>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6107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ENGAGEMENT</a:t>
            </a:r>
          </a:p>
        </p:txBody>
      </p:sp>
      <p:pic>
        <p:nvPicPr>
          <p:cNvPr id="4" name="Google Shape;393;p73">
            <a:extLst>
              <a:ext uri="{FF2B5EF4-FFF2-40B4-BE49-F238E27FC236}">
                <a16:creationId xmlns:a16="http://schemas.microsoft.com/office/drawing/2014/main" id="{EC2B45F3-EB73-054F-B9AB-A41DE4A355AF}"/>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sp>
        <p:nvSpPr>
          <p:cNvPr id="5" name="Content Placeholder 1">
            <a:extLst>
              <a:ext uri="{FF2B5EF4-FFF2-40B4-BE49-F238E27FC236}">
                <a16:creationId xmlns:a16="http://schemas.microsoft.com/office/drawing/2014/main" id="{7CBA3BDB-BC5E-7B40-A6EC-F3D8526B5C3F}"/>
              </a:ext>
            </a:extLst>
          </p:cNvPr>
          <p:cNvSpPr txBox="1">
            <a:spLocks/>
          </p:cNvSpPr>
          <p:nvPr/>
        </p:nvSpPr>
        <p:spPr bwMode="auto">
          <a:xfrm>
            <a:off x="838200" y="1447800"/>
            <a:ext cx="12801600" cy="6055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charset="0"/>
              <a:buChar char="•"/>
              <a:defRPr sz="1800" kern="1200">
                <a:solidFill>
                  <a:schemeClr val="bg1"/>
                </a:solidFill>
                <a:latin typeface="Avenir Book" charset="0"/>
                <a:ea typeface="Avenir Book" charset="0"/>
                <a:cs typeface="Avenir Book" charset="0"/>
              </a:defRPr>
            </a:lvl1pPr>
            <a:lvl2pPr marL="685800" indent="-228600" algn="l" rtl="0" eaLnBrk="0" fontAlgn="base" hangingPunct="0">
              <a:lnSpc>
                <a:spcPct val="90000"/>
              </a:lnSpc>
              <a:spcBef>
                <a:spcPts val="500"/>
              </a:spcBef>
              <a:spcAft>
                <a:spcPct val="0"/>
              </a:spcAft>
              <a:buFont typeface="LucidaGrande" charset="0"/>
              <a:buChar char="-"/>
              <a:defRPr sz="1600" kern="1200">
                <a:solidFill>
                  <a:schemeClr val="bg1"/>
                </a:solidFill>
                <a:latin typeface="Avenir Book" charset="0"/>
                <a:ea typeface="Avenir Book" charset="0"/>
                <a:cs typeface="Avenir Book" charset="0"/>
              </a:defRPr>
            </a:lvl2pPr>
            <a:lvl3pPr marL="1143000" indent="-228600" algn="l" rtl="0" eaLnBrk="0" fontAlgn="base" hangingPunct="0">
              <a:lnSpc>
                <a:spcPct val="90000"/>
              </a:lnSpc>
              <a:spcBef>
                <a:spcPts val="500"/>
              </a:spcBef>
              <a:spcAft>
                <a:spcPct val="0"/>
              </a:spcAft>
              <a:buFont typeface="Arial" charset="0"/>
              <a:buChar char="•"/>
              <a:defRPr sz="1400" kern="1200">
                <a:solidFill>
                  <a:schemeClr val="tx1"/>
                </a:solidFill>
                <a:latin typeface="Avenir Book" charset="0"/>
                <a:ea typeface="Avenir Book" charset="0"/>
                <a:cs typeface="Avenir Book" charset="0"/>
              </a:defRPr>
            </a:lvl3pPr>
            <a:lvl4pPr marL="1600200" indent="-228600" algn="l" rtl="0" eaLnBrk="0" fontAlgn="base" hangingPunct="0">
              <a:lnSpc>
                <a:spcPct val="90000"/>
              </a:lnSpc>
              <a:spcBef>
                <a:spcPts val="500"/>
              </a:spcBef>
              <a:spcAft>
                <a:spcPct val="0"/>
              </a:spcAft>
              <a:buFont typeface="LucidaGrande" charset="0"/>
              <a:buChar char="-"/>
              <a:defRPr sz="1400" kern="1200">
                <a:solidFill>
                  <a:schemeClr val="tx1"/>
                </a:solidFill>
                <a:latin typeface="Avenir Book" charset="0"/>
                <a:ea typeface="Avenir Book" charset="0"/>
                <a:cs typeface="Avenir Book" charset="0"/>
              </a:defRPr>
            </a:lvl4pPr>
            <a:lvl5pPr marL="2057400" indent="-228600" algn="l" rtl="0" eaLnBrk="0" fontAlgn="base" hangingPunct="0">
              <a:lnSpc>
                <a:spcPct val="90000"/>
              </a:lnSpc>
              <a:spcBef>
                <a:spcPts val="500"/>
              </a:spcBef>
              <a:spcAft>
                <a:spcPct val="0"/>
              </a:spcAft>
              <a:buFont typeface="Arial" charset="0"/>
              <a:buChar char="•"/>
              <a:defRPr sz="1400" kern="1200">
                <a:solidFill>
                  <a:schemeClr val="tx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defTabSz="914400">
              <a:buFont typeface="+mj-lt"/>
              <a:buAutoNum type="arabicPeriod"/>
            </a:pPr>
            <a:r>
              <a:rPr lang="en-US" sz="2000" b="1" dirty="0"/>
              <a:t>NOTHING ILLEGAL</a:t>
            </a:r>
          </a:p>
          <a:p>
            <a:pPr marL="457200" indent="-457200" defTabSz="914400">
              <a:buFont typeface="+mj-lt"/>
              <a:buAutoNum type="arabicPeriod"/>
            </a:pPr>
            <a:endParaRPr lang="en-US" sz="2000" b="1" dirty="0"/>
          </a:p>
          <a:p>
            <a:pPr marL="457200" indent="-457200" defTabSz="914400">
              <a:buFont typeface="+mj-lt"/>
              <a:buAutoNum type="arabicPeriod"/>
            </a:pPr>
            <a:r>
              <a:rPr lang="en-US" sz="2000" b="1" dirty="0"/>
              <a:t>RESPECT COPYRIGHT</a:t>
            </a:r>
          </a:p>
          <a:p>
            <a:pPr marL="457200" indent="-457200" defTabSz="914400">
              <a:buFont typeface="+mj-lt"/>
              <a:buAutoNum type="arabicPeriod"/>
            </a:pPr>
            <a:endParaRPr lang="en-US" sz="2000" b="1" dirty="0"/>
          </a:p>
          <a:p>
            <a:pPr marL="457200" indent="-457200" defTabSz="914400">
              <a:buFont typeface="+mj-lt"/>
              <a:buAutoNum type="arabicPeriod"/>
            </a:pPr>
            <a:r>
              <a:rPr lang="en-US" sz="2000" b="1" dirty="0"/>
              <a:t>KEEP IT CLEAN</a:t>
            </a:r>
          </a:p>
          <a:p>
            <a:pPr marL="457200" indent="-457200" defTabSz="914400">
              <a:buFont typeface="+mj-lt"/>
              <a:buAutoNum type="arabicPeriod"/>
            </a:pPr>
            <a:endParaRPr lang="en-US" sz="2000" b="1" dirty="0"/>
          </a:p>
          <a:p>
            <a:pPr marL="457200" indent="-457200" defTabSz="914400">
              <a:buFont typeface="+mj-lt"/>
              <a:buAutoNum type="arabicPeriod"/>
            </a:pPr>
            <a:r>
              <a:rPr lang="en-US" sz="2000" b="1" dirty="0"/>
              <a:t>TERMS &amp; CONDITIONS</a:t>
            </a:r>
          </a:p>
          <a:p>
            <a:pPr marL="457200" indent="-457200" defTabSz="914400">
              <a:buFont typeface="+mj-lt"/>
              <a:buAutoNum type="arabicPeriod"/>
            </a:pPr>
            <a:endParaRPr lang="en-US" sz="2000" b="1" dirty="0"/>
          </a:p>
          <a:p>
            <a:pPr marL="457200" indent="-457200" defTabSz="914400">
              <a:buFont typeface="+mj-lt"/>
              <a:buAutoNum type="arabicPeriod"/>
            </a:pPr>
            <a:r>
              <a:rPr lang="en-US" sz="2000" b="1" dirty="0"/>
              <a:t>ALL WORK MUST BE DONE ON-SITE</a:t>
            </a:r>
          </a:p>
          <a:p>
            <a:pPr marL="457200" indent="-457200" defTabSz="914400">
              <a:buFont typeface="+mj-lt"/>
              <a:buAutoNum type="arabicPeriod"/>
            </a:pPr>
            <a:endParaRPr lang="en-US" sz="2000" b="1" dirty="0"/>
          </a:p>
          <a:p>
            <a:pPr marL="457200" indent="-457200" defTabSz="914400">
              <a:buFont typeface="+mj-lt"/>
              <a:buAutoNum type="arabicPeriod"/>
            </a:pPr>
            <a:r>
              <a:rPr lang="en-US" sz="2000" b="1" dirty="0"/>
              <a:t>ORGANIZERS RESERVE THE RIGHT …</a:t>
            </a:r>
          </a:p>
          <a:p>
            <a:pPr marL="457200" indent="-457200" defTabSz="914400">
              <a:buFont typeface="+mj-lt"/>
              <a:buAutoNum type="arabicPeriod"/>
            </a:pPr>
            <a:endParaRPr lang="en-US" sz="2000" b="1" dirty="0"/>
          </a:p>
          <a:p>
            <a:pPr marL="457200" indent="-457200" defTabSz="914400">
              <a:buFont typeface="+mj-lt"/>
              <a:buAutoNum type="arabicPeriod"/>
            </a:pPr>
            <a:r>
              <a:rPr lang="en-US" sz="3200" b="1" dirty="0">
                <a:solidFill>
                  <a:srgbClr val="FFFFFF"/>
                </a:solidFill>
                <a:latin typeface="Avenir Book"/>
                <a:cs typeface="Avenir Book"/>
              </a:rPr>
              <a:t>YOU CANNOT LEAVE WITH ANY DATA OR SOFTWARE ON YOUR DEVICES…AND…</a:t>
            </a:r>
          </a:p>
          <a:p>
            <a:pPr marL="457200" indent="-457200" defTabSz="914400">
              <a:buFont typeface="+mj-lt"/>
              <a:buAutoNum type="arabicPeriod"/>
            </a:pPr>
            <a:endParaRPr lang="en-US" sz="2000" b="1" dirty="0"/>
          </a:p>
          <a:p>
            <a:pPr marL="457200" indent="-457200" defTabSz="914400">
              <a:buFont typeface="+mj-lt"/>
              <a:buAutoNum type="arabicPeriod"/>
            </a:pPr>
            <a:endParaRPr lang="en-US" sz="2000" b="1" dirty="0"/>
          </a:p>
          <a:p>
            <a:pPr marL="457200" indent="-457200" defTabSz="914400">
              <a:buFont typeface="+mj-lt"/>
              <a:buAutoNum type="arabicPeriod"/>
            </a:pPr>
            <a:endParaRPr lang="en-US" sz="2000" b="1" dirty="0"/>
          </a:p>
          <a:p>
            <a:pPr marL="457200" indent="-457200" defTabSz="914400">
              <a:buFont typeface="+mj-lt"/>
              <a:buAutoNum type="arabicPeriod"/>
            </a:pPr>
            <a:endParaRPr lang="en-US" sz="2000" b="1" dirty="0"/>
          </a:p>
          <a:p>
            <a:pPr marL="0" indent="0" defTabSz="914400">
              <a:buFont typeface="Arial" charset="0"/>
              <a:buNone/>
            </a:pPr>
            <a:endParaRPr lang="en-US" sz="2000" b="1" dirty="0"/>
          </a:p>
        </p:txBody>
      </p:sp>
      <p:pic>
        <p:nvPicPr>
          <p:cNvPr id="6" name="Picture 4">
            <a:extLst>
              <a:ext uri="{FF2B5EF4-FFF2-40B4-BE49-F238E27FC236}">
                <a16:creationId xmlns:a16="http://schemas.microsoft.com/office/drawing/2014/main" id="{471E35E3-295C-7B41-998A-D5F98B1A5441}"/>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928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PRIVACY DO’S AND DON’T’S</a:t>
            </a:r>
          </a:p>
        </p:txBody>
      </p:sp>
      <p:sp>
        <p:nvSpPr>
          <p:cNvPr id="3" name="Content Placeholder 2"/>
          <p:cNvSpPr>
            <a:spLocks noGrp="1"/>
          </p:cNvSpPr>
          <p:nvPr>
            <p:ph idx="1"/>
          </p:nvPr>
        </p:nvSpPr>
        <p:spPr>
          <a:xfrm>
            <a:off x="811924" y="1227346"/>
            <a:ext cx="12801600" cy="6545054"/>
          </a:xfrm>
        </p:spPr>
        <p:txBody>
          <a:bodyPr/>
          <a:lstStyle/>
          <a:p>
            <a:pPr>
              <a:lnSpc>
                <a:spcPct val="200000"/>
              </a:lnSpc>
            </a:pPr>
            <a:r>
              <a:rPr lang="en-US" sz="2000" b="1" dirty="0">
                <a:solidFill>
                  <a:srgbClr val="FFFFFF"/>
                </a:solidFill>
                <a:latin typeface="Avenir Book"/>
                <a:cs typeface="Avenir Book"/>
              </a:rPr>
              <a:t>HACKATHONCLT DATA </a:t>
            </a:r>
          </a:p>
          <a:p>
            <a:pPr lvl="1">
              <a:lnSpc>
                <a:spcPct val="200000"/>
              </a:lnSpc>
            </a:pPr>
            <a:r>
              <a:rPr lang="en-US" sz="1800" b="1" dirty="0">
                <a:solidFill>
                  <a:srgbClr val="FFFFFF"/>
                </a:solidFill>
                <a:latin typeface="Avenir Book"/>
                <a:cs typeface="Avenir Book"/>
              </a:rPr>
              <a:t>IS CONFIDENTIAL</a:t>
            </a:r>
          </a:p>
          <a:p>
            <a:pPr lvl="1">
              <a:lnSpc>
                <a:spcPct val="200000"/>
              </a:lnSpc>
            </a:pPr>
            <a:r>
              <a:rPr lang="en-US" sz="1800" b="1" dirty="0">
                <a:solidFill>
                  <a:srgbClr val="FFFFFF"/>
                </a:solidFill>
                <a:latin typeface="Avenir Book"/>
                <a:cs typeface="Avenir Book"/>
              </a:rPr>
              <a:t>CAN ONLY BE USED DURING HACKATHONCLT 2019</a:t>
            </a:r>
          </a:p>
          <a:p>
            <a:pPr lvl="1">
              <a:lnSpc>
                <a:spcPct val="200000"/>
              </a:lnSpc>
            </a:pPr>
            <a:r>
              <a:rPr lang="en-US" sz="1800" b="1" dirty="0">
                <a:solidFill>
                  <a:srgbClr val="FFFFFF"/>
                </a:solidFill>
                <a:latin typeface="Avenir Book"/>
                <a:cs typeface="Avenir Book"/>
              </a:rPr>
              <a:t>IS NOT TO BE DOWNLOADED / USED FOR ANY OTHER PURPOSE</a:t>
            </a:r>
          </a:p>
          <a:p>
            <a:pPr>
              <a:lnSpc>
                <a:spcPct val="200000"/>
              </a:lnSpc>
            </a:pPr>
            <a:r>
              <a:rPr lang="en-US" sz="2000" b="1" dirty="0">
                <a:solidFill>
                  <a:srgbClr val="FFFFFF"/>
                </a:solidFill>
                <a:latin typeface="Avenir Book"/>
                <a:cs typeface="Avenir Book"/>
              </a:rPr>
              <a:t>DO NOT</a:t>
            </a:r>
          </a:p>
          <a:p>
            <a:pPr lvl="1">
              <a:lnSpc>
                <a:spcPct val="200000"/>
              </a:lnSpc>
            </a:pPr>
            <a:r>
              <a:rPr lang="en-US" sz="1800" b="1">
                <a:solidFill>
                  <a:srgbClr val="FFFFFF"/>
                </a:solidFill>
                <a:latin typeface="Avenir Book"/>
              </a:rPr>
              <a:t>ATTEMPT </a:t>
            </a:r>
            <a:r>
              <a:rPr lang="en-US" sz="1800" b="1" dirty="0">
                <a:solidFill>
                  <a:srgbClr val="FFFFFF"/>
                </a:solidFill>
                <a:latin typeface="Avenir Book"/>
              </a:rPr>
              <a:t>TO IDENTIFY ANY DE-IDENTIFIED INFORMATION.</a:t>
            </a:r>
          </a:p>
          <a:p>
            <a:pPr lvl="1">
              <a:lnSpc>
                <a:spcPct val="200000"/>
              </a:lnSpc>
            </a:pPr>
            <a:r>
              <a:rPr lang="en-US" sz="1800" b="1" dirty="0">
                <a:solidFill>
                  <a:srgbClr val="FFFFFF"/>
                </a:solidFill>
                <a:latin typeface="Avenir Book"/>
                <a:cs typeface="Avenir Book"/>
              </a:rPr>
              <a:t>ATTEMPT TO CONTACT INDIVIDUALS WHO ARE SUBJECTS OF THE INFORMATION.</a:t>
            </a:r>
          </a:p>
          <a:p>
            <a:pPr lvl="1">
              <a:lnSpc>
                <a:spcPct val="200000"/>
              </a:lnSpc>
            </a:pPr>
            <a:r>
              <a:rPr lang="en-US" sz="1800" b="1" dirty="0">
                <a:solidFill>
                  <a:srgbClr val="FFFFFF"/>
                </a:solidFill>
                <a:latin typeface="Avenir Book"/>
                <a:cs typeface="Avenir Book"/>
              </a:rPr>
              <a:t>KEEP DATA OR SOFTWARE AFTER THE HACKATHON. LAPTOP CHECK BEFORE EXIT.</a:t>
            </a:r>
          </a:p>
          <a:p>
            <a:pPr lvl="1">
              <a:lnSpc>
                <a:spcPct val="200000"/>
              </a:lnSpc>
            </a:pPr>
            <a:r>
              <a:rPr lang="en-US" sz="1800" b="1" dirty="0">
                <a:solidFill>
                  <a:srgbClr val="FFFFFF"/>
                </a:solidFill>
                <a:latin typeface="Avenir Book"/>
                <a:cs typeface="Avenir Book"/>
              </a:rPr>
              <a:t>MIGRATE DATA TO ANY OTHER WEB SERVICE OR PLATFORM (I.E. AMAZON)</a:t>
            </a:r>
          </a:p>
          <a:p>
            <a:pPr>
              <a:lnSpc>
                <a:spcPct val="200000"/>
              </a:lnSpc>
            </a:pPr>
            <a:r>
              <a:rPr lang="en-US" sz="2000" b="1" dirty="0">
                <a:solidFill>
                  <a:srgbClr val="FFFFFF"/>
                </a:solidFill>
                <a:latin typeface="Avenir Book"/>
                <a:cs typeface="Avenir Book"/>
              </a:rPr>
              <a:t>IF YOU DON’T COMPLY, YOUR TEAM WILL BE DISQUALIFIED. </a:t>
            </a:r>
          </a:p>
          <a:p>
            <a:pPr marL="457200" indent="-457200">
              <a:lnSpc>
                <a:spcPct val="200000"/>
              </a:lnSpc>
              <a:buFont typeface="+mj-lt"/>
              <a:buAutoNum type="arabicPeriod"/>
            </a:pPr>
            <a:endParaRPr lang="en-US" sz="2000" b="1" dirty="0">
              <a:solidFill>
                <a:srgbClr val="FFFFFF"/>
              </a:solidFill>
              <a:latin typeface="Avenir Book"/>
              <a:cs typeface="Avenir Book"/>
            </a:endParaRPr>
          </a:p>
          <a:p>
            <a:endParaRPr lang="en-US" dirty="0"/>
          </a:p>
        </p:txBody>
      </p:sp>
      <p:pic>
        <p:nvPicPr>
          <p:cNvPr id="4" name="Google Shape;393;p73">
            <a:extLst>
              <a:ext uri="{FF2B5EF4-FFF2-40B4-BE49-F238E27FC236}">
                <a16:creationId xmlns:a16="http://schemas.microsoft.com/office/drawing/2014/main" id="{EC2B45F3-EB73-054F-B9AB-A41DE4A355AF}"/>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D6E920F5-AFB8-7244-B692-20773755D917}"/>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298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B14F4B-7ABD-8445-9767-E2B25C5B6352}"/>
              </a:ext>
            </a:extLst>
          </p:cNvPr>
          <p:cNvPicPr>
            <a:picLocks noChangeAspect="1"/>
          </p:cNvPicPr>
          <p:nvPr/>
        </p:nvPicPr>
        <p:blipFill>
          <a:blip r:embed="rId3"/>
          <a:stretch>
            <a:fillRect/>
          </a:stretch>
        </p:blipFill>
        <p:spPr>
          <a:xfrm>
            <a:off x="29633" y="25399"/>
            <a:ext cx="14600767" cy="9703331"/>
          </a:xfrm>
          <a:prstGeom prst="rect">
            <a:avLst/>
          </a:prstGeom>
        </p:spPr>
      </p:pic>
      <p:sp>
        <p:nvSpPr>
          <p:cNvPr id="2" name="Title 1"/>
          <p:cNvSpPr>
            <a:spLocks noGrp="1"/>
          </p:cNvSpPr>
          <p:nvPr>
            <p:ph type="title"/>
          </p:nvPr>
        </p:nvSpPr>
        <p:spPr/>
        <p:txBody>
          <a:bodyPr/>
          <a:lstStyle/>
          <a:p>
            <a:r>
              <a:rPr lang="en-US" dirty="0">
                <a:solidFill>
                  <a:schemeClr val="tx1"/>
                </a:solidFill>
              </a:rPr>
              <a:t>THERE IS ONE THING YOU CANNOT DO</a:t>
            </a:r>
          </a:p>
        </p:txBody>
      </p:sp>
      <p:pic>
        <p:nvPicPr>
          <p:cNvPr id="4" name="Google Shape;393;p73">
            <a:extLst>
              <a:ext uri="{FF2B5EF4-FFF2-40B4-BE49-F238E27FC236}">
                <a16:creationId xmlns:a16="http://schemas.microsoft.com/office/drawing/2014/main" id="{EC2B45F3-EB73-054F-B9AB-A41DE4A355AF}"/>
              </a:ext>
            </a:extLst>
          </p:cNvPr>
          <p:cNvPicPr preferRelativeResize="0"/>
          <p:nvPr/>
        </p:nvPicPr>
        <p:blipFill>
          <a:blip r:embed="rId4">
            <a:alphaModFix/>
          </a:blip>
          <a:stretch>
            <a:fillRect/>
          </a:stretch>
        </p:blipFill>
        <p:spPr>
          <a:xfrm>
            <a:off x="12125557" y="7596290"/>
            <a:ext cx="2038888" cy="366999"/>
          </a:xfrm>
          <a:prstGeom prst="rect">
            <a:avLst/>
          </a:prstGeom>
          <a:noFill/>
          <a:ln>
            <a:noFill/>
          </a:ln>
        </p:spPr>
      </p:pic>
      <p:pic>
        <p:nvPicPr>
          <p:cNvPr id="6" name="Picture 5">
            <a:extLst>
              <a:ext uri="{FF2B5EF4-FFF2-40B4-BE49-F238E27FC236}">
                <a16:creationId xmlns:a16="http://schemas.microsoft.com/office/drawing/2014/main" id="{07934B61-B4C1-C94D-84EC-FCD5821EDC6B}"/>
              </a:ext>
            </a:extLst>
          </p:cNvPr>
          <p:cNvPicPr>
            <a:picLocks noChangeAspect="1"/>
          </p:cNvPicPr>
          <p:nvPr/>
        </p:nvPicPr>
        <p:blipFill>
          <a:blip r:embed="rId5"/>
          <a:stretch>
            <a:fillRect/>
          </a:stretch>
        </p:blipFill>
        <p:spPr>
          <a:xfrm>
            <a:off x="11353801" y="-23144"/>
            <a:ext cx="3395634" cy="4527512"/>
          </a:xfrm>
          <a:prstGeom prst="rect">
            <a:avLst/>
          </a:prstGeom>
        </p:spPr>
      </p:pic>
      <p:sp>
        <p:nvSpPr>
          <p:cNvPr id="7" name="Oval Callout 6">
            <a:extLst>
              <a:ext uri="{FF2B5EF4-FFF2-40B4-BE49-F238E27FC236}">
                <a16:creationId xmlns:a16="http://schemas.microsoft.com/office/drawing/2014/main" id="{A1054908-C500-CB4E-BF54-B8A467CFAC48}"/>
              </a:ext>
            </a:extLst>
          </p:cNvPr>
          <p:cNvSpPr/>
          <p:nvPr/>
        </p:nvSpPr>
        <p:spPr>
          <a:xfrm>
            <a:off x="4495800" y="2015912"/>
            <a:ext cx="5867400" cy="2403688"/>
          </a:xfrm>
          <a:prstGeom prst="wedgeEllipseCallout">
            <a:avLst>
              <a:gd name="adj1" fmla="val 66325"/>
              <a:gd name="adj2" fmla="val -5447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Avenir Book" panose="02000503020000020003" pitchFamily="2" charset="0"/>
              </a:rPr>
              <a:t>CAFÉ IS OFF-LIMITS.</a:t>
            </a:r>
          </a:p>
          <a:p>
            <a:pPr algn="ctr"/>
            <a:r>
              <a:rPr lang="en-US" sz="2400" u="sng" dirty="0">
                <a:solidFill>
                  <a:srgbClr val="FF0000"/>
                </a:solidFill>
                <a:latin typeface="Avenir Book" panose="02000503020000020003" pitchFamily="2" charset="0"/>
              </a:rPr>
              <a:t>DO NOT</a:t>
            </a:r>
            <a:r>
              <a:rPr lang="en-US" sz="2400" dirty="0">
                <a:solidFill>
                  <a:srgbClr val="FF0000"/>
                </a:solidFill>
                <a:latin typeface="Avenir Book" panose="02000503020000020003" pitchFamily="2" charset="0"/>
              </a:rPr>
              <a:t> ENTER/MOVE/RELOCATE</a:t>
            </a:r>
          </a:p>
          <a:p>
            <a:pPr algn="ctr"/>
            <a:r>
              <a:rPr lang="en-US" sz="2400" b="1" dirty="0">
                <a:solidFill>
                  <a:srgbClr val="FF0000"/>
                </a:solidFill>
                <a:latin typeface="Avenir Black" panose="02000503020000020003" pitchFamily="2" charset="0"/>
              </a:rPr>
              <a:t>OR FACE MY WRATH</a:t>
            </a:r>
          </a:p>
        </p:txBody>
      </p:sp>
    </p:spTree>
    <p:extLst>
      <p:ext uri="{BB962C8B-B14F-4D97-AF65-F5344CB8AC3E}">
        <p14:creationId xmlns:p14="http://schemas.microsoft.com/office/powerpoint/2010/main" val="317811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PARTY TIME</a:t>
            </a:r>
          </a:p>
        </p:txBody>
      </p:sp>
      <p:pic>
        <p:nvPicPr>
          <p:cNvPr id="8" name="Google Shape;393;p73">
            <a:extLst>
              <a:ext uri="{FF2B5EF4-FFF2-40B4-BE49-F238E27FC236}">
                <a16:creationId xmlns:a16="http://schemas.microsoft.com/office/drawing/2014/main" id="{91FF808E-A9F2-CC48-A9BC-AE07704FC1E4}"/>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sp>
        <p:nvSpPr>
          <p:cNvPr id="3" name="TextBox 2">
            <a:extLst>
              <a:ext uri="{FF2B5EF4-FFF2-40B4-BE49-F238E27FC236}">
                <a16:creationId xmlns:a16="http://schemas.microsoft.com/office/drawing/2014/main" id="{FD18D035-903D-F449-BA63-DD6C9D59EC53}"/>
              </a:ext>
            </a:extLst>
          </p:cNvPr>
          <p:cNvSpPr txBox="1"/>
          <p:nvPr/>
        </p:nvSpPr>
        <p:spPr>
          <a:xfrm>
            <a:off x="3399183" y="1709530"/>
            <a:ext cx="184731" cy="369332"/>
          </a:xfrm>
          <a:prstGeom prst="rect">
            <a:avLst/>
          </a:prstGeom>
          <a:noFill/>
        </p:spPr>
        <p:txBody>
          <a:bodyPr wrap="none" rtlCol="0">
            <a:spAutoFit/>
          </a:bodyPr>
          <a:lstStyle/>
          <a:p>
            <a:endParaRPr lang="en-US" dirty="0"/>
          </a:p>
        </p:txBody>
      </p:sp>
      <p:graphicFrame>
        <p:nvGraphicFramePr>
          <p:cNvPr id="6" name="Table 5">
            <a:extLst>
              <a:ext uri="{FF2B5EF4-FFF2-40B4-BE49-F238E27FC236}">
                <a16:creationId xmlns:a16="http://schemas.microsoft.com/office/drawing/2014/main" id="{942ED918-F33A-E842-B626-B3F7112B5A7B}"/>
              </a:ext>
            </a:extLst>
          </p:cNvPr>
          <p:cNvGraphicFramePr>
            <a:graphicFrameLocks noGrp="1"/>
          </p:cNvGraphicFramePr>
          <p:nvPr>
            <p:extLst>
              <p:ext uri="{D42A27DB-BD31-4B8C-83A1-F6EECF244321}">
                <p14:modId xmlns:p14="http://schemas.microsoft.com/office/powerpoint/2010/main" val="1129764517"/>
              </p:ext>
            </p:extLst>
          </p:nvPr>
        </p:nvGraphicFramePr>
        <p:xfrm>
          <a:off x="2819400" y="1295398"/>
          <a:ext cx="8229600" cy="6477002"/>
        </p:xfrm>
        <a:graphic>
          <a:graphicData uri="http://schemas.openxmlformats.org/drawingml/2006/table">
            <a:tbl>
              <a:tblPr>
                <a:tableStyleId>{5C22544A-7EE6-4342-B048-85BDC9FD1C3A}</a:tableStyleId>
              </a:tblPr>
              <a:tblGrid>
                <a:gridCol w="1867711">
                  <a:extLst>
                    <a:ext uri="{9D8B030D-6E8A-4147-A177-3AD203B41FA5}">
                      <a16:colId xmlns:a16="http://schemas.microsoft.com/office/drawing/2014/main" val="3106866153"/>
                    </a:ext>
                  </a:extLst>
                </a:gridCol>
                <a:gridCol w="4013378">
                  <a:extLst>
                    <a:ext uri="{9D8B030D-6E8A-4147-A177-3AD203B41FA5}">
                      <a16:colId xmlns:a16="http://schemas.microsoft.com/office/drawing/2014/main" val="3876147005"/>
                    </a:ext>
                  </a:extLst>
                </a:gridCol>
                <a:gridCol w="2348511">
                  <a:extLst>
                    <a:ext uri="{9D8B030D-6E8A-4147-A177-3AD203B41FA5}">
                      <a16:colId xmlns:a16="http://schemas.microsoft.com/office/drawing/2014/main" val="2728203186"/>
                    </a:ext>
                  </a:extLst>
                </a:gridCol>
              </a:tblGrid>
              <a:tr h="746198">
                <a:tc>
                  <a:txBody>
                    <a:bodyPr/>
                    <a:lstStyle/>
                    <a:p>
                      <a:pPr algn="r"/>
                      <a:r>
                        <a:rPr lang="en-US" sz="1600" b="1" i="0" dirty="0">
                          <a:solidFill>
                            <a:schemeClr val="bg1"/>
                          </a:solidFill>
                          <a:latin typeface="Avenir Black" panose="02000503020000020003" pitchFamily="2" charset="0"/>
                        </a:rPr>
                        <a:t>WHEN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i="0" dirty="0">
                          <a:solidFill>
                            <a:schemeClr val="bg1"/>
                          </a:solidFill>
                          <a:latin typeface="Avenir Black" panose="02000503020000020003" pitchFamily="2" charset="0"/>
                        </a:rPr>
                        <a:t>WHAT’S GOING 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i="0" dirty="0">
                          <a:solidFill>
                            <a:schemeClr val="bg1"/>
                          </a:solidFill>
                          <a:latin typeface="Avenir Black" panose="02000503020000020003" pitchFamily="2" charset="0"/>
                        </a:rPr>
                        <a:t>WHERE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6880118"/>
                  </a:ext>
                </a:extLst>
              </a:tr>
              <a:tr h="557161">
                <a:tc>
                  <a:txBody>
                    <a:bodyPr/>
                    <a:lstStyle/>
                    <a:p>
                      <a:pPr algn="r"/>
                      <a:r>
                        <a:rPr lang="en-US" sz="1000" b="1" dirty="0">
                          <a:solidFill>
                            <a:schemeClr val="bg1"/>
                          </a:solidFill>
                          <a:latin typeface="Avenir Book" panose="02000503020000020003" pitchFamily="2" charset="0"/>
                        </a:rPr>
                        <a:t>8:15PM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RELEASE THE HACKERS! (CODING BEGINS)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EVERYWHERE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7056783"/>
                  </a:ext>
                </a:extLst>
              </a:tr>
              <a:tr h="522339">
                <a:tc>
                  <a:txBody>
                    <a:bodyPr/>
                    <a:lstStyle/>
                    <a:p>
                      <a:pPr algn="r"/>
                      <a:r>
                        <a:rPr lang="en-US" sz="1000" b="1" dirty="0">
                          <a:solidFill>
                            <a:schemeClr val="bg1"/>
                          </a:solidFill>
                          <a:latin typeface="Avenir Book" panose="02000503020000020003" pitchFamily="2" charset="0"/>
                        </a:rPr>
                        <a:t>10:00PM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ANIMAL ENCOUNTER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STAGE – LEVEL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21489"/>
                  </a:ext>
                </a:extLst>
              </a:tr>
              <a:tr h="547212">
                <a:tc>
                  <a:txBody>
                    <a:bodyPr/>
                    <a:lstStyle/>
                    <a:p>
                      <a:pPr algn="r"/>
                      <a:r>
                        <a:rPr lang="en-US" sz="1000" b="1" dirty="0">
                          <a:solidFill>
                            <a:schemeClr val="bg1"/>
                          </a:solidFill>
                          <a:latin typeface="Avenir Book" panose="02000503020000020003" pitchFamily="2" charset="0"/>
                        </a:rPr>
                        <a:t>11:00PM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LIQUID NITROGEN COFFEE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STAGE – LEVEL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9248408"/>
                  </a:ext>
                </a:extLst>
              </a:tr>
              <a:tr h="522339">
                <a:tc>
                  <a:txBody>
                    <a:bodyPr/>
                    <a:lstStyle/>
                    <a:p>
                      <a:pPr algn="r"/>
                      <a:r>
                        <a:rPr lang="en-US" sz="1000" b="1" dirty="0">
                          <a:solidFill>
                            <a:schemeClr val="bg1"/>
                          </a:solidFill>
                          <a:latin typeface="Avenir Book" panose="02000503020000020003" pitchFamily="2" charset="0"/>
                        </a:rPr>
                        <a:t>11:30PM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HACKER TIPS &amp; TRICKS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Avenir Book" panose="02000503020000020003" pitchFamily="2" charset="0"/>
                        </a:rPr>
                        <a:t>STAGE – LEVEL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2112629"/>
                  </a:ext>
                </a:extLst>
              </a:tr>
              <a:tr h="522339">
                <a:tc>
                  <a:txBody>
                    <a:bodyPr/>
                    <a:lstStyle/>
                    <a:p>
                      <a:pPr algn="r"/>
                      <a:r>
                        <a:rPr lang="en-US" sz="1000" b="1" dirty="0">
                          <a:solidFill>
                            <a:schemeClr val="bg1"/>
                          </a:solidFill>
                          <a:latin typeface="Avenir Book" panose="02000503020000020003" pitchFamily="2" charset="0"/>
                        </a:rPr>
                        <a:t>12:00AM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MIDNIGHT SNACK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COOL STUFF – LEVEL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6910168"/>
                  </a:ext>
                </a:extLst>
              </a:tr>
              <a:tr h="522339">
                <a:tc>
                  <a:txBody>
                    <a:bodyPr/>
                    <a:lstStyle/>
                    <a:p>
                      <a:pPr algn="r"/>
                      <a:r>
                        <a:rPr lang="en-US" sz="1000" b="1" i="0" dirty="0">
                          <a:solidFill>
                            <a:schemeClr val="bg1"/>
                          </a:solidFill>
                          <a:latin typeface="Avenir Book" panose="02000503020000020003" pitchFamily="2" charset="0"/>
                        </a:rPr>
                        <a:t>1:30AM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i="0" dirty="0">
                          <a:solidFill>
                            <a:schemeClr val="bg1"/>
                          </a:solidFill>
                          <a:latin typeface="Avenir Book" panose="02000503020000020003" pitchFamily="2" charset="0"/>
                        </a:rPr>
                        <a:t>HACKER TIPS &amp; TRICKS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Avenir Book" panose="02000503020000020003" pitchFamily="2" charset="0"/>
                        </a:rPr>
                        <a:t>STAGE – LEVEL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2430569"/>
                  </a:ext>
                </a:extLst>
              </a:tr>
              <a:tr h="596959">
                <a:tc>
                  <a:txBody>
                    <a:bodyPr/>
                    <a:lstStyle/>
                    <a:p>
                      <a:pPr algn="r"/>
                      <a:r>
                        <a:rPr lang="en-US" sz="1000" b="1" i="0" dirty="0">
                          <a:solidFill>
                            <a:schemeClr val="bg1"/>
                          </a:solidFill>
                          <a:latin typeface="Avenir Book" panose="02000503020000020003" pitchFamily="2" charset="0"/>
                        </a:rPr>
                        <a:t>3:30AM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i="0" dirty="0">
                          <a:solidFill>
                            <a:schemeClr val="bg1"/>
                          </a:solidFill>
                          <a:latin typeface="Avenir Book" panose="02000503020000020003" pitchFamily="2" charset="0"/>
                        </a:rPr>
                        <a:t>HACKER TIPS &amp; TRICKS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Avenir Book" panose="02000503020000020003" pitchFamily="2" charset="0"/>
                        </a:rPr>
                        <a:t>STAGE – LEVEL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9880736"/>
                  </a:ext>
                </a:extLst>
              </a:tr>
              <a:tr h="596959">
                <a:tc>
                  <a:txBody>
                    <a:bodyPr/>
                    <a:lstStyle/>
                    <a:p>
                      <a:pPr algn="r"/>
                      <a:r>
                        <a:rPr lang="en-US" sz="1000" b="1" i="0" dirty="0">
                          <a:solidFill>
                            <a:schemeClr val="bg1"/>
                          </a:solidFill>
                          <a:latin typeface="Avenir Book" panose="02000503020000020003" pitchFamily="2" charset="0"/>
                        </a:rPr>
                        <a:t>4:00AM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i="0" dirty="0">
                          <a:solidFill>
                            <a:schemeClr val="bg1"/>
                          </a:solidFill>
                          <a:latin typeface="Avenir Book" panose="02000503020000020003" pitchFamily="2" charset="0"/>
                        </a:rPr>
                        <a:t>OPEN MIC STAND UP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Avenir Book" panose="02000503020000020003" pitchFamily="2" charset="0"/>
                        </a:rPr>
                        <a:t>STAGE – LEVEL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5121"/>
                  </a:ext>
                </a:extLst>
              </a:tr>
              <a:tr h="721325">
                <a:tc>
                  <a:txBody>
                    <a:bodyPr/>
                    <a:lstStyle/>
                    <a:p>
                      <a:pPr algn="r"/>
                      <a:r>
                        <a:rPr lang="en-US" sz="1000" b="1" i="0" dirty="0">
                          <a:solidFill>
                            <a:schemeClr val="bg1"/>
                          </a:solidFill>
                          <a:latin typeface="Avenir Book" panose="02000503020000020003" pitchFamily="2" charset="0"/>
                        </a:rPr>
                        <a:t>6:15AM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i="0" dirty="0">
                          <a:solidFill>
                            <a:schemeClr val="bg1"/>
                          </a:solidFill>
                          <a:latin typeface="Avenir Book" panose="02000503020000020003" pitchFamily="2" charset="0"/>
                        </a:rPr>
                        <a:t>BREAKFAST</a:t>
                      </a:r>
                    </a:p>
                    <a:p>
                      <a:pPr algn="r"/>
                      <a:r>
                        <a:rPr lang="en-US" sz="1000" b="1" i="0" dirty="0">
                          <a:solidFill>
                            <a:schemeClr val="bg1"/>
                          </a:solidFill>
                          <a:latin typeface="Avenir Book" panose="02000503020000020003" pitchFamily="2" charset="0"/>
                        </a:rPr>
                        <a:t>HACKER TIPS &amp; TRICKS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i="0" dirty="0">
                          <a:solidFill>
                            <a:schemeClr val="bg1"/>
                          </a:solidFill>
                          <a:latin typeface="Avenir Book" panose="02000503020000020003" pitchFamily="2" charset="0"/>
                        </a:rPr>
                        <a:t>COOL STUFF – LEVEL 2</a:t>
                      </a:r>
                    </a:p>
                    <a:p>
                      <a:pPr marL="0" marR="0" lvl="0" indent="0" algn="r" defTabSz="6858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Avenir Book" panose="02000503020000020003" pitchFamily="2" charset="0"/>
                        </a:rPr>
                        <a:t>STAGE – LEVEL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6303"/>
                  </a:ext>
                </a:extLst>
              </a:tr>
              <a:tr h="621832">
                <a:tc>
                  <a:txBody>
                    <a:bodyPr/>
                    <a:lstStyle/>
                    <a:p>
                      <a:pPr algn="r"/>
                      <a:r>
                        <a:rPr lang="en-US" sz="1000" b="1" i="0" dirty="0">
                          <a:solidFill>
                            <a:schemeClr val="bg1"/>
                          </a:solidFill>
                          <a:latin typeface="Avenir Book" panose="02000503020000020003" pitchFamily="2" charset="0"/>
                        </a:rPr>
                        <a:t>9:00AM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i="0" dirty="0">
                          <a:solidFill>
                            <a:schemeClr val="bg1"/>
                          </a:solidFill>
                          <a:latin typeface="Avenir Book" panose="02000503020000020003" pitchFamily="2" charset="0"/>
                        </a:rPr>
                        <a:t>MUSEUM OPENS (YOU ARE THE EXHIBIT!)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i="0" dirty="0">
                          <a:solidFill>
                            <a:schemeClr val="bg1"/>
                          </a:solidFill>
                          <a:latin typeface="Avenir Book" panose="02000503020000020003" pitchFamily="2" charset="0"/>
                        </a:rPr>
                        <a:t>EVERYWHERE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7601214"/>
                  </a:ext>
                </a:extLst>
              </a:tr>
            </a:tbl>
          </a:graphicData>
        </a:graphic>
      </p:graphicFrame>
      <p:pic>
        <p:nvPicPr>
          <p:cNvPr id="7" name="Picture 4">
            <a:extLst>
              <a:ext uri="{FF2B5EF4-FFF2-40B4-BE49-F238E27FC236}">
                <a16:creationId xmlns:a16="http://schemas.microsoft.com/office/drawing/2014/main" id="{F1930274-1876-1F46-B1C8-55FF516BDE5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8327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PARTY TIME</a:t>
            </a:r>
          </a:p>
        </p:txBody>
      </p:sp>
      <p:pic>
        <p:nvPicPr>
          <p:cNvPr id="8" name="Google Shape;393;p73">
            <a:extLst>
              <a:ext uri="{FF2B5EF4-FFF2-40B4-BE49-F238E27FC236}">
                <a16:creationId xmlns:a16="http://schemas.microsoft.com/office/drawing/2014/main" id="{91FF808E-A9F2-CC48-A9BC-AE07704FC1E4}"/>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sp>
        <p:nvSpPr>
          <p:cNvPr id="3" name="TextBox 2">
            <a:extLst>
              <a:ext uri="{FF2B5EF4-FFF2-40B4-BE49-F238E27FC236}">
                <a16:creationId xmlns:a16="http://schemas.microsoft.com/office/drawing/2014/main" id="{FD18D035-903D-F449-BA63-DD6C9D59EC53}"/>
              </a:ext>
            </a:extLst>
          </p:cNvPr>
          <p:cNvSpPr txBox="1"/>
          <p:nvPr/>
        </p:nvSpPr>
        <p:spPr>
          <a:xfrm>
            <a:off x="3399183" y="1709530"/>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93FC72BA-F4A9-754E-84E6-C9FA2164B59C}"/>
              </a:ext>
            </a:extLst>
          </p:cNvPr>
          <p:cNvPicPr>
            <a:picLocks noChangeAspect="1"/>
          </p:cNvPicPr>
          <p:nvPr/>
        </p:nvPicPr>
        <p:blipFill>
          <a:blip r:embed="rId4"/>
          <a:stretch>
            <a:fillRect/>
          </a:stretch>
        </p:blipFill>
        <p:spPr>
          <a:xfrm>
            <a:off x="4416" y="-1"/>
            <a:ext cx="14625983" cy="10969487"/>
          </a:xfrm>
          <a:prstGeom prst="rect">
            <a:avLst/>
          </a:prstGeom>
        </p:spPr>
      </p:pic>
    </p:spTree>
    <p:extLst>
      <p:ext uri="{BB962C8B-B14F-4D97-AF65-F5344CB8AC3E}">
        <p14:creationId xmlns:p14="http://schemas.microsoft.com/office/powerpoint/2010/main" val="3900568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3319463"/>
            <a:ext cx="14630400" cy="1590675"/>
          </a:xfrm>
        </p:spPr>
        <p:txBody>
          <a:bodyPr/>
          <a:lstStyle/>
          <a:p>
            <a:r>
              <a:rPr lang="en-US" sz="7200" b="0" dirty="0">
                <a:latin typeface="Avenir Book" panose="02000503020000020003" pitchFamily="2" charset="0"/>
              </a:rPr>
              <a:t>THE</a:t>
            </a:r>
            <a:r>
              <a:rPr lang="en-US" sz="7200" dirty="0"/>
              <a:t> PROBLEM</a:t>
            </a:r>
          </a:p>
        </p:txBody>
      </p:sp>
      <p:pic>
        <p:nvPicPr>
          <p:cNvPr id="3" name="Google Shape;393;p73">
            <a:extLst>
              <a:ext uri="{FF2B5EF4-FFF2-40B4-BE49-F238E27FC236}">
                <a16:creationId xmlns:a16="http://schemas.microsoft.com/office/drawing/2014/main" id="{B889DC04-DA61-1C46-8725-5A1C9722BE60}"/>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15E5DCF1-B5EC-B84F-84CB-27379BBCD2A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637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MEDLINK?</a:t>
            </a:r>
          </a:p>
        </p:txBody>
      </p:sp>
      <p:sp>
        <p:nvSpPr>
          <p:cNvPr id="3" name="Content Placeholder 2"/>
          <p:cNvSpPr>
            <a:spLocks noGrp="1"/>
          </p:cNvSpPr>
          <p:nvPr>
            <p:ph idx="1"/>
          </p:nvPr>
        </p:nvSpPr>
        <p:spPr/>
        <p:txBody>
          <a:bodyPr/>
          <a:lstStyle/>
          <a:p>
            <a:pPr>
              <a:lnSpc>
                <a:spcPct val="200000"/>
              </a:lnSpc>
            </a:pPr>
            <a:r>
              <a:rPr lang="en-US" sz="2000" b="1" dirty="0">
                <a:solidFill>
                  <a:srgbClr val="FFFFFF"/>
                </a:solidFill>
                <a:latin typeface="Avenir Book"/>
              </a:rPr>
              <a:t>SAFETY-NET SERVICE PROVIDERS COLLABORATING</a:t>
            </a:r>
          </a:p>
          <a:p>
            <a:pPr>
              <a:lnSpc>
                <a:spcPct val="200000"/>
              </a:lnSpc>
            </a:pPr>
            <a:r>
              <a:rPr lang="en-US" sz="2000" b="1" dirty="0">
                <a:solidFill>
                  <a:srgbClr val="FFFFFF"/>
                </a:solidFill>
                <a:latin typeface="Avenir Book"/>
              </a:rPr>
              <a:t>IMPROVE COMMUNITY’S ACCESS TO HEALTH CARE</a:t>
            </a:r>
          </a:p>
          <a:p>
            <a:pPr>
              <a:lnSpc>
                <a:spcPct val="200000"/>
              </a:lnSpc>
            </a:pPr>
            <a:r>
              <a:rPr lang="en-US" sz="2000" b="1" dirty="0">
                <a:solidFill>
                  <a:srgbClr val="FFFFFF"/>
                </a:solidFill>
                <a:latin typeface="Avenir Book"/>
              </a:rPr>
              <a:t>REGARDLESS OF ABILITY TO PAY</a:t>
            </a:r>
          </a:p>
          <a:p>
            <a:pPr>
              <a:lnSpc>
                <a:spcPct val="200000"/>
              </a:lnSpc>
            </a:pPr>
            <a:r>
              <a:rPr lang="en-US" sz="2000" b="1" dirty="0">
                <a:solidFill>
                  <a:srgbClr val="FFFFFF"/>
                </a:solidFill>
                <a:latin typeface="Avenir Book"/>
              </a:rPr>
              <a:t>20 CLINICS IN MECKLENBURG CO</a:t>
            </a:r>
            <a:r>
              <a:rPr lang="en-US" sz="2000" dirty="0">
                <a:latin typeface="Avenir Book" panose="02000503020000020003" pitchFamily="2" charset="0"/>
              </a:rPr>
              <a:t>UNTY</a:t>
            </a:r>
          </a:p>
          <a:p>
            <a:pPr>
              <a:lnSpc>
                <a:spcPct val="200000"/>
              </a:lnSpc>
            </a:pPr>
            <a:r>
              <a:rPr lang="en-US" sz="2000" b="1" dirty="0">
                <a:latin typeface="Avenir Book" panose="02000503020000020003" pitchFamily="2" charset="0"/>
                <a:hlinkClick r:id="rId3">
                  <a:extLst>
                    <a:ext uri="{A12FA001-AC4F-418D-AE19-62706E023703}">
                      <ahyp:hlinkClr xmlns:ahyp="http://schemas.microsoft.com/office/drawing/2018/hyperlinkcolor" val="tx"/>
                    </a:ext>
                  </a:extLst>
                </a:hlinkClick>
              </a:rPr>
              <a:t>HTTPS://MEDLINKOFMECKLENBURG.ORG/</a:t>
            </a:r>
            <a:endParaRPr lang="en-US" sz="2000" b="1" dirty="0">
              <a:latin typeface="Avenir Book" panose="02000503020000020003" pitchFamily="2" charset="0"/>
            </a:endParaRPr>
          </a:p>
          <a:p>
            <a:pPr marL="457200" indent="-457200">
              <a:lnSpc>
                <a:spcPct val="200000"/>
              </a:lnSpc>
              <a:buFont typeface="+mj-lt"/>
              <a:buAutoNum type="arabicPeriod"/>
            </a:pPr>
            <a:endParaRPr lang="en-US" dirty="0"/>
          </a:p>
        </p:txBody>
      </p:sp>
      <p:pic>
        <p:nvPicPr>
          <p:cNvPr id="4" name="Google Shape;393;p73">
            <a:extLst>
              <a:ext uri="{FF2B5EF4-FFF2-40B4-BE49-F238E27FC236}">
                <a16:creationId xmlns:a16="http://schemas.microsoft.com/office/drawing/2014/main" id="{EC2B45F3-EB73-054F-B9AB-A41DE4A355AF}"/>
              </a:ext>
            </a:extLst>
          </p:cNvPr>
          <p:cNvPicPr preferRelativeResize="0"/>
          <p:nvPr/>
        </p:nvPicPr>
        <p:blipFill>
          <a:blip r:embed="rId4">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EE9A5D97-4C75-C04E-86C2-ADD87F624661}"/>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493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244DF1-B941-6048-8B38-F4016C68B8D0}"/>
              </a:ext>
            </a:extLst>
          </p:cNvPr>
          <p:cNvPicPr>
            <a:picLocks noChangeAspect="1"/>
          </p:cNvPicPr>
          <p:nvPr/>
        </p:nvPicPr>
        <p:blipFill>
          <a:blip r:embed="rId3">
            <a:alphaModFix/>
          </a:blip>
          <a:stretch>
            <a:fillRect/>
          </a:stretch>
        </p:blipFill>
        <p:spPr>
          <a:xfrm>
            <a:off x="4946361" y="3562350"/>
            <a:ext cx="4737677" cy="1104900"/>
          </a:xfrm>
          <a:prstGeom prst="rect">
            <a:avLst/>
          </a:prstGeom>
        </p:spPr>
      </p:pic>
      <p:pic>
        <p:nvPicPr>
          <p:cNvPr id="6" name="Picture 5">
            <a:extLst>
              <a:ext uri="{FF2B5EF4-FFF2-40B4-BE49-F238E27FC236}">
                <a16:creationId xmlns:a16="http://schemas.microsoft.com/office/drawing/2014/main" id="{A8D96606-D535-CD42-94DD-ED9C05754477}"/>
              </a:ext>
            </a:extLst>
          </p:cNvPr>
          <p:cNvPicPr>
            <a:picLocks noChangeAspect="1"/>
          </p:cNvPicPr>
          <p:nvPr/>
        </p:nvPicPr>
        <p:blipFill>
          <a:blip r:embed="rId4"/>
          <a:stretch>
            <a:fillRect/>
          </a:stretch>
        </p:blipFill>
        <p:spPr>
          <a:xfrm>
            <a:off x="10147673" y="1635483"/>
            <a:ext cx="1524000" cy="502763"/>
          </a:xfrm>
          <a:prstGeom prst="rect">
            <a:avLst/>
          </a:prstGeom>
        </p:spPr>
      </p:pic>
      <p:pic>
        <p:nvPicPr>
          <p:cNvPr id="8" name="Picture 7">
            <a:extLst>
              <a:ext uri="{FF2B5EF4-FFF2-40B4-BE49-F238E27FC236}">
                <a16:creationId xmlns:a16="http://schemas.microsoft.com/office/drawing/2014/main" id="{01DD633E-6E66-F347-A972-C5AC56064A3B}"/>
              </a:ext>
            </a:extLst>
          </p:cNvPr>
          <p:cNvPicPr>
            <a:picLocks noChangeAspect="1"/>
          </p:cNvPicPr>
          <p:nvPr/>
        </p:nvPicPr>
        <p:blipFill>
          <a:blip r:embed="rId5"/>
          <a:stretch>
            <a:fillRect/>
          </a:stretch>
        </p:blipFill>
        <p:spPr>
          <a:xfrm>
            <a:off x="10872708" y="2449343"/>
            <a:ext cx="1597931" cy="476151"/>
          </a:xfrm>
          <a:prstGeom prst="rect">
            <a:avLst/>
          </a:prstGeom>
        </p:spPr>
      </p:pic>
      <p:pic>
        <p:nvPicPr>
          <p:cNvPr id="10" name="Picture 9">
            <a:extLst>
              <a:ext uri="{FF2B5EF4-FFF2-40B4-BE49-F238E27FC236}">
                <a16:creationId xmlns:a16="http://schemas.microsoft.com/office/drawing/2014/main" id="{4DBA3F6F-0137-EC4A-A38D-9957A073A168}"/>
              </a:ext>
            </a:extLst>
          </p:cNvPr>
          <p:cNvPicPr>
            <a:picLocks noChangeAspect="1"/>
          </p:cNvPicPr>
          <p:nvPr/>
        </p:nvPicPr>
        <p:blipFill>
          <a:blip r:embed="rId6"/>
          <a:stretch>
            <a:fillRect/>
          </a:stretch>
        </p:blipFill>
        <p:spPr>
          <a:xfrm>
            <a:off x="11490547" y="4159164"/>
            <a:ext cx="1358900" cy="476150"/>
          </a:xfrm>
          <a:prstGeom prst="rect">
            <a:avLst/>
          </a:prstGeom>
        </p:spPr>
      </p:pic>
      <p:pic>
        <p:nvPicPr>
          <p:cNvPr id="12" name="Picture 11">
            <a:extLst>
              <a:ext uri="{FF2B5EF4-FFF2-40B4-BE49-F238E27FC236}">
                <a16:creationId xmlns:a16="http://schemas.microsoft.com/office/drawing/2014/main" id="{21ED596D-1C59-8E48-825B-518C1E1BFF6E}"/>
              </a:ext>
            </a:extLst>
          </p:cNvPr>
          <p:cNvPicPr>
            <a:picLocks noChangeAspect="1"/>
          </p:cNvPicPr>
          <p:nvPr/>
        </p:nvPicPr>
        <p:blipFill>
          <a:blip r:embed="rId7"/>
          <a:stretch>
            <a:fillRect/>
          </a:stretch>
        </p:blipFill>
        <p:spPr>
          <a:xfrm>
            <a:off x="6972277" y="6455277"/>
            <a:ext cx="532471" cy="837532"/>
          </a:xfrm>
          <a:prstGeom prst="rect">
            <a:avLst/>
          </a:prstGeom>
        </p:spPr>
      </p:pic>
      <p:pic>
        <p:nvPicPr>
          <p:cNvPr id="14" name="Picture 13">
            <a:extLst>
              <a:ext uri="{FF2B5EF4-FFF2-40B4-BE49-F238E27FC236}">
                <a16:creationId xmlns:a16="http://schemas.microsoft.com/office/drawing/2014/main" id="{519C4861-A2EA-6843-BF5C-AFDC1398550B}"/>
              </a:ext>
            </a:extLst>
          </p:cNvPr>
          <p:cNvPicPr>
            <a:picLocks noChangeAspect="1"/>
          </p:cNvPicPr>
          <p:nvPr/>
        </p:nvPicPr>
        <p:blipFill>
          <a:blip r:embed="rId8"/>
          <a:stretch>
            <a:fillRect/>
          </a:stretch>
        </p:blipFill>
        <p:spPr>
          <a:xfrm>
            <a:off x="11290151" y="4964166"/>
            <a:ext cx="711722" cy="476152"/>
          </a:xfrm>
          <a:prstGeom prst="rect">
            <a:avLst/>
          </a:prstGeom>
        </p:spPr>
      </p:pic>
      <p:pic>
        <p:nvPicPr>
          <p:cNvPr id="18" name="Picture 17">
            <a:extLst>
              <a:ext uri="{FF2B5EF4-FFF2-40B4-BE49-F238E27FC236}">
                <a16:creationId xmlns:a16="http://schemas.microsoft.com/office/drawing/2014/main" id="{601FC698-F08A-5847-BB43-9E0AAFCF5DE9}"/>
              </a:ext>
            </a:extLst>
          </p:cNvPr>
          <p:cNvPicPr>
            <a:picLocks noChangeAspect="1"/>
          </p:cNvPicPr>
          <p:nvPr/>
        </p:nvPicPr>
        <p:blipFill>
          <a:blip r:embed="rId9"/>
          <a:stretch>
            <a:fillRect/>
          </a:stretch>
        </p:blipFill>
        <p:spPr>
          <a:xfrm>
            <a:off x="4133443" y="1069246"/>
            <a:ext cx="2209800" cy="466130"/>
          </a:xfrm>
          <a:prstGeom prst="rect">
            <a:avLst/>
          </a:prstGeom>
        </p:spPr>
      </p:pic>
      <p:pic>
        <p:nvPicPr>
          <p:cNvPr id="20" name="Picture 19">
            <a:extLst>
              <a:ext uri="{FF2B5EF4-FFF2-40B4-BE49-F238E27FC236}">
                <a16:creationId xmlns:a16="http://schemas.microsoft.com/office/drawing/2014/main" id="{BFD42C69-D167-A14B-9F01-1DC72D613BC5}"/>
              </a:ext>
            </a:extLst>
          </p:cNvPr>
          <p:cNvPicPr>
            <a:picLocks noChangeAspect="1"/>
          </p:cNvPicPr>
          <p:nvPr/>
        </p:nvPicPr>
        <p:blipFill>
          <a:blip r:embed="rId10"/>
          <a:stretch>
            <a:fillRect/>
          </a:stretch>
        </p:blipFill>
        <p:spPr>
          <a:xfrm>
            <a:off x="10139001" y="5671550"/>
            <a:ext cx="838200" cy="493059"/>
          </a:xfrm>
          <a:prstGeom prst="rect">
            <a:avLst/>
          </a:prstGeom>
        </p:spPr>
      </p:pic>
      <p:pic>
        <p:nvPicPr>
          <p:cNvPr id="24" name="Picture 23">
            <a:extLst>
              <a:ext uri="{FF2B5EF4-FFF2-40B4-BE49-F238E27FC236}">
                <a16:creationId xmlns:a16="http://schemas.microsoft.com/office/drawing/2014/main" id="{C8C55960-D8B1-DC47-BD2F-9F497358161B}"/>
              </a:ext>
            </a:extLst>
          </p:cNvPr>
          <p:cNvPicPr>
            <a:picLocks noChangeAspect="1"/>
          </p:cNvPicPr>
          <p:nvPr/>
        </p:nvPicPr>
        <p:blipFill>
          <a:blip r:embed="rId11"/>
          <a:stretch>
            <a:fillRect/>
          </a:stretch>
        </p:blipFill>
        <p:spPr>
          <a:xfrm>
            <a:off x="2554069" y="1772111"/>
            <a:ext cx="1809773" cy="477472"/>
          </a:xfrm>
          <a:prstGeom prst="rect">
            <a:avLst/>
          </a:prstGeom>
        </p:spPr>
      </p:pic>
      <p:pic>
        <p:nvPicPr>
          <p:cNvPr id="26" name="Picture 25">
            <a:extLst>
              <a:ext uri="{FF2B5EF4-FFF2-40B4-BE49-F238E27FC236}">
                <a16:creationId xmlns:a16="http://schemas.microsoft.com/office/drawing/2014/main" id="{9C727C0D-D62F-B548-8EF0-3C9A166A3FA4}"/>
              </a:ext>
            </a:extLst>
          </p:cNvPr>
          <p:cNvPicPr>
            <a:picLocks noChangeAspect="1"/>
          </p:cNvPicPr>
          <p:nvPr/>
        </p:nvPicPr>
        <p:blipFill>
          <a:blip r:embed="rId12"/>
          <a:stretch>
            <a:fillRect/>
          </a:stretch>
        </p:blipFill>
        <p:spPr>
          <a:xfrm>
            <a:off x="7471138" y="654275"/>
            <a:ext cx="507712" cy="518631"/>
          </a:xfrm>
          <a:prstGeom prst="rect">
            <a:avLst/>
          </a:prstGeom>
        </p:spPr>
      </p:pic>
      <p:pic>
        <p:nvPicPr>
          <p:cNvPr id="28" name="Picture 27">
            <a:extLst>
              <a:ext uri="{FF2B5EF4-FFF2-40B4-BE49-F238E27FC236}">
                <a16:creationId xmlns:a16="http://schemas.microsoft.com/office/drawing/2014/main" id="{548CA628-D56A-C649-93BB-BF40B105DF39}"/>
              </a:ext>
            </a:extLst>
          </p:cNvPr>
          <p:cNvPicPr>
            <a:picLocks noChangeAspect="1"/>
          </p:cNvPicPr>
          <p:nvPr/>
        </p:nvPicPr>
        <p:blipFill>
          <a:blip r:embed="rId13"/>
          <a:stretch>
            <a:fillRect/>
          </a:stretch>
        </p:blipFill>
        <p:spPr>
          <a:xfrm>
            <a:off x="11671673" y="3355160"/>
            <a:ext cx="660400" cy="492907"/>
          </a:xfrm>
          <a:prstGeom prst="rect">
            <a:avLst/>
          </a:prstGeom>
        </p:spPr>
      </p:pic>
      <p:pic>
        <p:nvPicPr>
          <p:cNvPr id="30" name="Picture 29">
            <a:extLst>
              <a:ext uri="{FF2B5EF4-FFF2-40B4-BE49-F238E27FC236}">
                <a16:creationId xmlns:a16="http://schemas.microsoft.com/office/drawing/2014/main" id="{6C85C57E-3786-F540-9950-131342FF9B99}"/>
              </a:ext>
            </a:extLst>
          </p:cNvPr>
          <p:cNvPicPr>
            <a:picLocks noChangeAspect="1"/>
          </p:cNvPicPr>
          <p:nvPr/>
        </p:nvPicPr>
        <p:blipFill>
          <a:blip r:embed="rId14"/>
          <a:stretch>
            <a:fillRect/>
          </a:stretch>
        </p:blipFill>
        <p:spPr>
          <a:xfrm>
            <a:off x="1906224" y="2449343"/>
            <a:ext cx="1295689" cy="458761"/>
          </a:xfrm>
          <a:prstGeom prst="rect">
            <a:avLst/>
          </a:prstGeom>
        </p:spPr>
      </p:pic>
      <p:pic>
        <p:nvPicPr>
          <p:cNvPr id="32" name="Picture 31">
            <a:extLst>
              <a:ext uri="{FF2B5EF4-FFF2-40B4-BE49-F238E27FC236}">
                <a16:creationId xmlns:a16="http://schemas.microsoft.com/office/drawing/2014/main" id="{1B230C1D-410F-6D46-8F43-80ADDEEBEA5D}"/>
              </a:ext>
            </a:extLst>
          </p:cNvPr>
          <p:cNvPicPr>
            <a:picLocks noChangeAspect="1"/>
          </p:cNvPicPr>
          <p:nvPr/>
        </p:nvPicPr>
        <p:blipFill>
          <a:blip r:embed="rId15"/>
          <a:stretch>
            <a:fillRect/>
          </a:stretch>
        </p:blipFill>
        <p:spPr>
          <a:xfrm>
            <a:off x="6289668" y="612422"/>
            <a:ext cx="530081" cy="503577"/>
          </a:xfrm>
          <a:prstGeom prst="rect">
            <a:avLst/>
          </a:prstGeom>
        </p:spPr>
      </p:pic>
      <p:pic>
        <p:nvPicPr>
          <p:cNvPr id="42" name="Picture 41">
            <a:extLst>
              <a:ext uri="{FF2B5EF4-FFF2-40B4-BE49-F238E27FC236}">
                <a16:creationId xmlns:a16="http://schemas.microsoft.com/office/drawing/2014/main" id="{BFBF9034-49A9-C140-97BD-F458A1818CAC}"/>
              </a:ext>
            </a:extLst>
          </p:cNvPr>
          <p:cNvPicPr>
            <a:picLocks noChangeAspect="1"/>
          </p:cNvPicPr>
          <p:nvPr/>
        </p:nvPicPr>
        <p:blipFill>
          <a:blip r:embed="rId16"/>
          <a:stretch>
            <a:fillRect/>
          </a:stretch>
        </p:blipFill>
        <p:spPr>
          <a:xfrm>
            <a:off x="1693152" y="4196430"/>
            <a:ext cx="1249413" cy="480038"/>
          </a:xfrm>
          <a:prstGeom prst="rect">
            <a:avLst/>
          </a:prstGeom>
        </p:spPr>
      </p:pic>
      <p:pic>
        <p:nvPicPr>
          <p:cNvPr id="44" name="Picture 43">
            <a:extLst>
              <a:ext uri="{FF2B5EF4-FFF2-40B4-BE49-F238E27FC236}">
                <a16:creationId xmlns:a16="http://schemas.microsoft.com/office/drawing/2014/main" id="{811D894A-8A61-E14A-A51F-3D88C709CED7}"/>
              </a:ext>
            </a:extLst>
          </p:cNvPr>
          <p:cNvPicPr>
            <a:picLocks noChangeAspect="1"/>
          </p:cNvPicPr>
          <p:nvPr/>
        </p:nvPicPr>
        <p:blipFill>
          <a:blip r:embed="rId17"/>
          <a:stretch>
            <a:fillRect/>
          </a:stretch>
        </p:blipFill>
        <p:spPr>
          <a:xfrm>
            <a:off x="2004806" y="4964166"/>
            <a:ext cx="1454150" cy="431800"/>
          </a:xfrm>
          <a:prstGeom prst="rect">
            <a:avLst/>
          </a:prstGeom>
        </p:spPr>
      </p:pic>
      <p:pic>
        <p:nvPicPr>
          <p:cNvPr id="48" name="Picture 47">
            <a:extLst>
              <a:ext uri="{FF2B5EF4-FFF2-40B4-BE49-F238E27FC236}">
                <a16:creationId xmlns:a16="http://schemas.microsoft.com/office/drawing/2014/main" id="{B0BB94B3-67D8-A544-9C5E-BAFFFAD857F9}"/>
              </a:ext>
            </a:extLst>
          </p:cNvPr>
          <p:cNvPicPr>
            <a:picLocks noChangeAspect="1"/>
          </p:cNvPicPr>
          <p:nvPr/>
        </p:nvPicPr>
        <p:blipFill>
          <a:blip r:embed="rId18"/>
          <a:stretch>
            <a:fillRect/>
          </a:stretch>
        </p:blipFill>
        <p:spPr>
          <a:xfrm>
            <a:off x="4611407" y="6441729"/>
            <a:ext cx="1778287" cy="485560"/>
          </a:xfrm>
          <a:prstGeom prst="rect">
            <a:avLst/>
          </a:prstGeom>
        </p:spPr>
      </p:pic>
      <p:pic>
        <p:nvPicPr>
          <p:cNvPr id="52" name="Picture 51">
            <a:extLst>
              <a:ext uri="{FF2B5EF4-FFF2-40B4-BE49-F238E27FC236}">
                <a16:creationId xmlns:a16="http://schemas.microsoft.com/office/drawing/2014/main" id="{F6604B55-9004-D145-A10A-5DA6F19DC2A0}"/>
              </a:ext>
            </a:extLst>
          </p:cNvPr>
          <p:cNvPicPr>
            <a:picLocks noChangeAspect="1"/>
          </p:cNvPicPr>
          <p:nvPr/>
        </p:nvPicPr>
        <p:blipFill>
          <a:blip r:embed="rId19"/>
          <a:stretch>
            <a:fillRect/>
          </a:stretch>
        </p:blipFill>
        <p:spPr>
          <a:xfrm>
            <a:off x="8464838" y="6459585"/>
            <a:ext cx="1219200" cy="469277"/>
          </a:xfrm>
          <a:prstGeom prst="rect">
            <a:avLst/>
          </a:prstGeom>
        </p:spPr>
      </p:pic>
      <p:pic>
        <p:nvPicPr>
          <p:cNvPr id="3" name="Picture 2">
            <a:extLst>
              <a:ext uri="{FF2B5EF4-FFF2-40B4-BE49-F238E27FC236}">
                <a16:creationId xmlns:a16="http://schemas.microsoft.com/office/drawing/2014/main" id="{356D7A3C-AA36-994A-A8AA-77754A227CCB}"/>
              </a:ext>
            </a:extLst>
          </p:cNvPr>
          <p:cNvPicPr>
            <a:picLocks noChangeAspect="1"/>
          </p:cNvPicPr>
          <p:nvPr/>
        </p:nvPicPr>
        <p:blipFill rotWithShape="1">
          <a:blip r:embed="rId20"/>
          <a:srcRect l="535" t="31062" r="-535" b="29846"/>
          <a:stretch/>
        </p:blipFill>
        <p:spPr>
          <a:xfrm>
            <a:off x="8630239" y="936108"/>
            <a:ext cx="1211460" cy="473595"/>
          </a:xfrm>
          <a:prstGeom prst="rect">
            <a:avLst/>
          </a:prstGeom>
        </p:spPr>
      </p:pic>
      <p:sp>
        <p:nvSpPr>
          <p:cNvPr id="2" name="Oval 1">
            <a:extLst>
              <a:ext uri="{FF2B5EF4-FFF2-40B4-BE49-F238E27FC236}">
                <a16:creationId xmlns:a16="http://schemas.microsoft.com/office/drawing/2014/main" id="{8C16A5BA-03DC-7C45-9243-5C244571BFA2}"/>
              </a:ext>
            </a:extLst>
          </p:cNvPr>
          <p:cNvSpPr/>
          <p:nvPr/>
        </p:nvSpPr>
        <p:spPr>
          <a:xfrm>
            <a:off x="2854349" y="5574449"/>
            <a:ext cx="1981200" cy="702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E282690-B982-D044-8D61-0CF1B1CF4502}"/>
              </a:ext>
            </a:extLst>
          </p:cNvPr>
          <p:cNvSpPr/>
          <p:nvPr/>
        </p:nvSpPr>
        <p:spPr>
          <a:xfrm>
            <a:off x="1512474" y="4113811"/>
            <a:ext cx="1627378" cy="6718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57D7B7-E0A2-364B-9152-E440B5867CAC}"/>
              </a:ext>
            </a:extLst>
          </p:cNvPr>
          <p:cNvPicPr>
            <a:picLocks noChangeAspect="1"/>
          </p:cNvPicPr>
          <p:nvPr/>
        </p:nvPicPr>
        <p:blipFill>
          <a:blip r:embed="rId21"/>
          <a:stretch>
            <a:fillRect/>
          </a:stretch>
        </p:blipFill>
        <p:spPr>
          <a:xfrm>
            <a:off x="1471931" y="3248844"/>
            <a:ext cx="846422" cy="469938"/>
          </a:xfrm>
          <a:prstGeom prst="rect">
            <a:avLst/>
          </a:prstGeom>
        </p:spPr>
      </p:pic>
      <p:sp>
        <p:nvSpPr>
          <p:cNvPr id="11" name="Oval 10">
            <a:extLst>
              <a:ext uri="{FF2B5EF4-FFF2-40B4-BE49-F238E27FC236}">
                <a16:creationId xmlns:a16="http://schemas.microsoft.com/office/drawing/2014/main" id="{815B4976-BB42-C94B-80C5-24E473F318B8}"/>
              </a:ext>
            </a:extLst>
          </p:cNvPr>
          <p:cNvSpPr/>
          <p:nvPr/>
        </p:nvSpPr>
        <p:spPr>
          <a:xfrm>
            <a:off x="1410924" y="3191528"/>
            <a:ext cx="990600" cy="6718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744608E-6CB0-964E-A9BF-E88670E8DC2B}"/>
              </a:ext>
            </a:extLst>
          </p:cNvPr>
          <p:cNvSpPr/>
          <p:nvPr/>
        </p:nvSpPr>
        <p:spPr>
          <a:xfrm>
            <a:off x="6189458" y="518029"/>
            <a:ext cx="730500" cy="692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F5E2AEF-C842-B345-833F-20D96E7CD17F}"/>
              </a:ext>
            </a:extLst>
          </p:cNvPr>
          <p:cNvSpPr/>
          <p:nvPr/>
        </p:nvSpPr>
        <p:spPr>
          <a:xfrm>
            <a:off x="10058400" y="1535376"/>
            <a:ext cx="1757001" cy="7495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86C1EFD-5EBA-F642-AA98-13657BEDB431}"/>
              </a:ext>
            </a:extLst>
          </p:cNvPr>
          <p:cNvPicPr>
            <a:picLocks noChangeAspect="1"/>
          </p:cNvPicPr>
          <p:nvPr/>
        </p:nvPicPr>
        <p:blipFill>
          <a:blip r:embed="rId22"/>
          <a:stretch>
            <a:fillRect/>
          </a:stretch>
        </p:blipFill>
        <p:spPr>
          <a:xfrm>
            <a:off x="3222649" y="5696280"/>
            <a:ext cx="1244601" cy="468329"/>
          </a:xfrm>
          <a:prstGeom prst="rect">
            <a:avLst/>
          </a:prstGeom>
        </p:spPr>
      </p:pic>
      <p:sp>
        <p:nvSpPr>
          <p:cNvPr id="27" name="Oval 26">
            <a:extLst>
              <a:ext uri="{FF2B5EF4-FFF2-40B4-BE49-F238E27FC236}">
                <a16:creationId xmlns:a16="http://schemas.microsoft.com/office/drawing/2014/main" id="{FF1D0A6B-9B5F-224C-B356-A1B61065BD4D}"/>
              </a:ext>
            </a:extLst>
          </p:cNvPr>
          <p:cNvSpPr/>
          <p:nvPr/>
        </p:nvSpPr>
        <p:spPr>
          <a:xfrm>
            <a:off x="10668000" y="2372191"/>
            <a:ext cx="2056176" cy="6718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572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p:txBody>
          <a:bodyPr/>
          <a:lstStyle/>
          <a:p>
            <a:r>
              <a:rPr lang="en-US" sz="2000" b="1" dirty="0">
                <a:latin typeface="Avenir Black" panose="02000503020000020003" pitchFamily="2" charset="0"/>
              </a:rPr>
              <a:t>THE BENEFICIARY </a:t>
            </a:r>
            <a:r>
              <a:rPr lang="en-US" sz="2000" b="1" dirty="0"/>
              <a:t>– MEDLINK</a:t>
            </a:r>
          </a:p>
          <a:p>
            <a:endParaRPr lang="en-US" sz="2000" b="1" dirty="0"/>
          </a:p>
          <a:p>
            <a:r>
              <a:rPr lang="en-US" sz="2000" b="1" dirty="0">
                <a:latin typeface="Avenir Black" panose="02000503020000020003" pitchFamily="2" charset="0"/>
              </a:rPr>
              <a:t>THE PROBLEM </a:t>
            </a:r>
            <a:r>
              <a:rPr lang="en-US" sz="2000" b="1" dirty="0"/>
              <a:t>– ACCESS TO CARE AND PREVENTATIVE SERVICES</a:t>
            </a:r>
          </a:p>
          <a:p>
            <a:endParaRPr lang="en-US" sz="2000" b="1" dirty="0"/>
          </a:p>
          <a:p>
            <a:r>
              <a:rPr lang="en-US" sz="2000" b="1" dirty="0">
                <a:latin typeface="Avenir Black" panose="02000503020000020003" pitchFamily="2" charset="0"/>
              </a:rPr>
              <a:t>THE POSSIBLE APPROACHES </a:t>
            </a:r>
            <a:r>
              <a:rPr lang="en-US" sz="2000" b="1" dirty="0"/>
              <a:t>– </a:t>
            </a:r>
            <a:br>
              <a:rPr lang="en-US" sz="2000" b="1" dirty="0"/>
            </a:br>
            <a:endParaRPr lang="en-US" sz="2000" b="1" dirty="0"/>
          </a:p>
          <a:p>
            <a:pPr marL="573088" lvl="2" indent="-277813">
              <a:buFont typeface="Arial" panose="020B0604020202020204" pitchFamily="34" charset="0"/>
              <a:buChar char="•"/>
            </a:pPr>
            <a:r>
              <a:rPr lang="en-US" sz="1800" b="1" dirty="0">
                <a:solidFill>
                  <a:schemeClr val="bg1"/>
                </a:solidFill>
              </a:rPr>
              <a:t>CREATE UNIVERSAL DATA PORTAL FOR MEDLINK PARTNERS </a:t>
            </a:r>
          </a:p>
          <a:p>
            <a:pPr marL="573088" lvl="2" indent="-277813">
              <a:buFont typeface="Arial" panose="020B0604020202020204" pitchFamily="34" charset="0"/>
              <a:buChar char="•"/>
            </a:pPr>
            <a:r>
              <a:rPr lang="en-US" sz="1800" b="1" dirty="0">
                <a:solidFill>
                  <a:schemeClr val="bg1"/>
                </a:solidFill>
              </a:rPr>
              <a:t>IMPROVE ACCESS TO CARE FOR SPECIFIC HEALTH PROBLEMS </a:t>
            </a:r>
          </a:p>
          <a:p>
            <a:pPr marL="573088" lvl="2" indent="-277813">
              <a:buFont typeface="Arial" panose="020B0604020202020204" pitchFamily="34" charset="0"/>
              <a:buChar char="•"/>
            </a:pPr>
            <a:r>
              <a:rPr lang="en-US" sz="1800" b="1" dirty="0">
                <a:solidFill>
                  <a:schemeClr val="bg1"/>
                </a:solidFill>
              </a:rPr>
              <a:t>DETERMINE CAUSES OF GAPS IN HEALTH CARE ACCESS </a:t>
            </a:r>
          </a:p>
          <a:p>
            <a:pPr marL="573088" lvl="2" indent="-277813">
              <a:buFont typeface="Arial" panose="020B0604020202020204" pitchFamily="34" charset="0"/>
              <a:buChar char="•"/>
            </a:pPr>
            <a:r>
              <a:rPr lang="en-US" sz="1800" b="1" dirty="0">
                <a:solidFill>
                  <a:schemeClr val="bg1"/>
                </a:solidFill>
              </a:rPr>
              <a:t>UNDERSTAND HOW GEOGRAPHIC AND SOCIAL CONTEXT AFFECTS ACCESS</a:t>
            </a:r>
          </a:p>
          <a:p>
            <a:pPr marL="573088" lvl="2" indent="-277813">
              <a:buFont typeface="Arial" panose="020B0604020202020204" pitchFamily="34" charset="0"/>
              <a:buChar char="•"/>
            </a:pPr>
            <a:r>
              <a:rPr lang="en-US" sz="1800" b="1" dirty="0">
                <a:solidFill>
                  <a:schemeClr val="bg1"/>
                </a:solidFill>
              </a:rPr>
              <a:t>ANY OTHER SOLUTIONS YOU CAN DREAM UP (THE PATHWAYS ARE ENDLESS)</a:t>
            </a:r>
            <a:endParaRPr lang="en-US" sz="2000" b="1" dirty="0"/>
          </a:p>
          <a:p>
            <a:endParaRPr lang="en-US" sz="2000" b="1" dirty="0"/>
          </a:p>
          <a:p>
            <a:r>
              <a:rPr lang="en-US" sz="2000" b="1" dirty="0">
                <a:latin typeface="Avenir Black" panose="02000503020000020003" pitchFamily="2" charset="0"/>
              </a:rPr>
              <a:t>THE AGENT OF CHANGE </a:t>
            </a:r>
            <a:r>
              <a:rPr lang="en-US" sz="2000" b="1" dirty="0"/>
              <a:t>– YOU</a:t>
            </a:r>
            <a:br>
              <a:rPr lang="en-US" sz="2000" b="1" dirty="0"/>
            </a:br>
            <a:endParaRPr lang="en-US" sz="2000" b="1" dirty="0"/>
          </a:p>
          <a:p>
            <a:endParaRPr lang="en-US" sz="2000" b="1" dirty="0"/>
          </a:p>
          <a:p>
            <a:pPr marL="0" indent="0">
              <a:buNone/>
            </a:pPr>
            <a:endParaRPr lang="en-US" sz="2000" b="1" dirty="0"/>
          </a:p>
          <a:p>
            <a:pPr marL="0" indent="0">
              <a:buNone/>
            </a:pPr>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p:txBody>
          <a:bodyPr/>
          <a:lstStyle/>
          <a:p>
            <a:r>
              <a:rPr lang="en-US" dirty="0"/>
              <a:t>UP ALL NIGHT FOR A CAUSE</a:t>
            </a:r>
          </a:p>
        </p:txBody>
      </p:sp>
      <p:pic>
        <p:nvPicPr>
          <p:cNvPr id="4" name="Google Shape;393;p73">
            <a:extLst>
              <a:ext uri="{FF2B5EF4-FFF2-40B4-BE49-F238E27FC236}">
                <a16:creationId xmlns:a16="http://schemas.microsoft.com/office/drawing/2014/main" id="{532A3DA3-ECC7-054B-BB1B-BE3D635266DB}"/>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C624E301-7034-4341-AF14-36C93F64490B}"/>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63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p:txBody>
          <a:bodyPr/>
          <a:lstStyle/>
          <a:p>
            <a:pPr marL="0" indent="0">
              <a:buNone/>
            </a:pPr>
            <a:endParaRPr lang="en-US" sz="2800" b="1" dirty="0"/>
          </a:p>
          <a:p>
            <a:pPr marL="0" indent="0">
              <a:buNone/>
            </a:pPr>
            <a:endParaRPr lang="en-US" sz="2800" b="1" dirty="0"/>
          </a:p>
          <a:p>
            <a:pPr marL="0" indent="0">
              <a:buNone/>
            </a:pPr>
            <a:endParaRPr lang="en-US" sz="3600" b="1" dirty="0"/>
          </a:p>
          <a:p>
            <a:pPr marL="0" indent="0">
              <a:buNone/>
            </a:pPr>
            <a:r>
              <a:rPr lang="en-US" sz="3600" b="1" dirty="0"/>
              <a:t>THIS PPT IS AVAILABLE ON GITHUB &amp; SLACK  ALL NIGHT</a:t>
            </a:r>
          </a:p>
          <a:p>
            <a:pPr marL="0" indent="0">
              <a:buNone/>
            </a:pPr>
            <a:endParaRPr lang="en-US" sz="2800" b="1" dirty="0">
              <a:solidFill>
                <a:schemeClr val="bg1"/>
              </a:solidFill>
            </a:endParaRPr>
          </a:p>
          <a:p>
            <a:pPr marL="0" indent="0">
              <a:buNone/>
            </a:pPr>
            <a:endParaRPr lang="en-US" sz="2800" b="1" dirty="0"/>
          </a:p>
          <a:p>
            <a:pPr marL="0" indent="0">
              <a:buNone/>
            </a:pPr>
            <a:endParaRPr lang="en-US" sz="2800" b="1" dirty="0">
              <a:solidFill>
                <a:schemeClr val="bg1"/>
              </a:solidFill>
            </a:endParaRPr>
          </a:p>
          <a:p>
            <a:pPr marL="0" indent="0">
              <a:buNone/>
            </a:pPr>
            <a:r>
              <a:rPr lang="en-US" sz="2000" b="1" dirty="0">
                <a:solidFill>
                  <a:schemeClr val="bg1"/>
                </a:solidFill>
              </a:rPr>
              <a:t>GITHUB: </a:t>
            </a:r>
            <a:r>
              <a:rPr lang="en-US" sz="2000" b="1" dirty="0">
                <a:solidFill>
                  <a:schemeClr val="bg1"/>
                </a:solidFill>
                <a:hlinkClick r:id="rId3">
                  <a:extLst>
                    <a:ext uri="{A12FA001-AC4F-418D-AE19-62706E023703}">
                      <ahyp:hlinkClr xmlns:ahyp="http://schemas.microsoft.com/office/drawing/2018/hyperlinkcolor" val="tx"/>
                    </a:ext>
                  </a:extLst>
                </a:hlinkClick>
              </a:rPr>
              <a:t>HTTPS://GITHUB.COM/TRESATA/HACKATHONCLT2019 </a:t>
            </a:r>
            <a:br>
              <a:rPr lang="en-US" sz="2000" b="1" dirty="0">
                <a:solidFill>
                  <a:schemeClr val="bg1"/>
                </a:solidFill>
              </a:rPr>
            </a:br>
            <a:br>
              <a:rPr lang="en-US" sz="2000" b="1" dirty="0">
                <a:solidFill>
                  <a:schemeClr val="bg1"/>
                </a:solidFill>
              </a:rPr>
            </a:br>
            <a:r>
              <a:rPr lang="en-US" sz="2000" b="1" dirty="0">
                <a:solidFill>
                  <a:schemeClr val="bg1"/>
                </a:solidFill>
              </a:rPr>
              <a:t>SLACK: </a:t>
            </a:r>
            <a:r>
              <a:rPr lang="en-US" sz="2000" b="1" dirty="0">
                <a:solidFill>
                  <a:schemeClr val="bg1"/>
                </a:solidFill>
                <a:hlinkClick r:id="rId4">
                  <a:extLst>
                    <a:ext uri="{A12FA001-AC4F-418D-AE19-62706E023703}">
                      <ahyp:hlinkClr xmlns:ahyp="http://schemas.microsoft.com/office/drawing/2018/hyperlinkcolor" val="tx"/>
                    </a:ext>
                  </a:extLst>
                </a:hlinkClick>
              </a:rPr>
              <a:t>HTTPS://HACKATHONCLT2019.SLACK.COM</a:t>
            </a:r>
            <a:endParaRPr lang="en-US" sz="2000" b="1" dirty="0">
              <a:solidFill>
                <a:schemeClr val="bg1"/>
              </a:solidFill>
            </a:endParaRPr>
          </a:p>
          <a:p>
            <a:pPr marL="0" indent="0">
              <a:buNone/>
            </a:pPr>
            <a:r>
              <a:rPr lang="en-US" sz="2000" b="1" dirty="0"/>
              <a:t>	</a:t>
            </a:r>
          </a:p>
          <a:p>
            <a:pPr marL="0" indent="0">
              <a:buNone/>
            </a:pPr>
            <a:endParaRPr lang="en-US" sz="2000" b="1" dirty="0"/>
          </a:p>
          <a:p>
            <a:pPr marL="0" indent="0">
              <a:buNone/>
            </a:pPr>
            <a:endParaRPr lang="en-US" sz="2000" b="1" dirty="0"/>
          </a:p>
          <a:p>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a:xfrm>
            <a:off x="838200" y="457200"/>
            <a:ext cx="12877800" cy="457200"/>
          </a:xfrm>
        </p:spPr>
        <p:txBody>
          <a:bodyPr/>
          <a:lstStyle/>
          <a:p>
            <a:r>
              <a:rPr lang="en-US" dirty="0"/>
              <a:t>SURGEON GENERAL’S HEALTH WARNING</a:t>
            </a:r>
          </a:p>
        </p:txBody>
      </p:sp>
      <p:pic>
        <p:nvPicPr>
          <p:cNvPr id="4" name="Google Shape;393;p73">
            <a:extLst>
              <a:ext uri="{FF2B5EF4-FFF2-40B4-BE49-F238E27FC236}">
                <a16:creationId xmlns:a16="http://schemas.microsoft.com/office/drawing/2014/main" id="{23E6A29F-2C3C-5C4F-9FFC-BA1780AF8010}"/>
              </a:ext>
            </a:extLst>
          </p:cNvPr>
          <p:cNvPicPr preferRelativeResize="0"/>
          <p:nvPr/>
        </p:nvPicPr>
        <p:blipFill>
          <a:blip r:embed="rId5">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411099C0-484C-1945-99D0-51AD584BD96D}"/>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497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3319463"/>
            <a:ext cx="14630400" cy="1590675"/>
          </a:xfrm>
        </p:spPr>
        <p:txBody>
          <a:bodyPr/>
          <a:lstStyle/>
          <a:p>
            <a:r>
              <a:rPr lang="en-US" sz="7200" b="0" dirty="0">
                <a:latin typeface="Avenir Book" panose="02000503020000020003" pitchFamily="2" charset="0"/>
              </a:rPr>
              <a:t>WAYS TO </a:t>
            </a:r>
            <a:r>
              <a:rPr lang="en-US" sz="7200" dirty="0"/>
              <a:t>PLAY</a:t>
            </a:r>
          </a:p>
        </p:txBody>
      </p:sp>
      <p:pic>
        <p:nvPicPr>
          <p:cNvPr id="3" name="Google Shape;393;p73">
            <a:extLst>
              <a:ext uri="{FF2B5EF4-FFF2-40B4-BE49-F238E27FC236}">
                <a16:creationId xmlns:a16="http://schemas.microsoft.com/office/drawing/2014/main" id="{14E0DFD3-56E8-8246-A071-4D9A0A2B56C5}"/>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58292242-23BF-8C4E-B235-8CC7EF9B7BD6}"/>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758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5A639A-AC82-CB4E-8828-63F9BA5E8EA4}"/>
              </a:ext>
            </a:extLst>
          </p:cNvPr>
          <p:cNvSpPr>
            <a:spLocks noGrp="1"/>
          </p:cNvSpPr>
          <p:nvPr>
            <p:ph idx="1"/>
          </p:nvPr>
        </p:nvSpPr>
        <p:spPr>
          <a:xfrm>
            <a:off x="838200" y="1447800"/>
            <a:ext cx="12801600" cy="6055998"/>
          </a:xfrm>
        </p:spPr>
        <p:txBody>
          <a:bodyPr/>
          <a:lstStyle/>
          <a:p>
            <a:pPr lvl="0"/>
            <a:r>
              <a:rPr lang="en-US" sz="2000" b="1" dirty="0">
                <a:latin typeface="Avenir Black" panose="02000503020000020003" pitchFamily="2" charset="0"/>
              </a:rPr>
              <a:t>THE HACK </a:t>
            </a:r>
          </a:p>
          <a:p>
            <a:pPr marL="300038" lvl="0" indent="-66675">
              <a:buNone/>
            </a:pPr>
            <a:r>
              <a:rPr lang="en-US" sz="2000" dirty="0"/>
              <a:t> FOR HACKATHON PURISTS, THIS CATEGORY DEMANDS HACKING, CODING AND ANALYTICAL TALENT WHERE THE WINNERS WILL BE JUDGED ON THE QUALITY OF PREDICTIONS AND SCALABILITY OF CODE (REMEMBER “BIG DATA HACKATHON”) THAT IS ABLE TO SOLVE THE BUSINESS PROBLEM.</a:t>
            </a:r>
          </a:p>
          <a:p>
            <a:pPr lvl="0">
              <a:buFont typeface="Arial" panose="020B0604020202020204" pitchFamily="34" charset="0"/>
              <a:buChar char="•"/>
            </a:pPr>
            <a:endParaRPr lang="en-US" sz="2000" b="1" dirty="0"/>
          </a:p>
          <a:p>
            <a:pPr>
              <a:buFont typeface="+mj-lt"/>
              <a:buAutoNum type="arabicPeriod" startAt="2"/>
            </a:pPr>
            <a:r>
              <a:rPr lang="en-US" sz="2000" b="1" dirty="0">
                <a:latin typeface="Avenir Black" panose="02000503020000020003" pitchFamily="2" charset="0"/>
              </a:rPr>
              <a:t>THE CODE</a:t>
            </a:r>
          </a:p>
          <a:p>
            <a:pPr marL="300038" indent="0" fontAlgn="ctr">
              <a:buNone/>
            </a:pPr>
            <a:r>
              <a:rPr lang="en-US" sz="2000" dirty="0"/>
              <a:t>WELL, YOU GOT IT.  IN ORDER TO WIN…YOU NEED TO WRITE SOME CODE.  IT CAN BE ANYTHING FROM MOBILE APPLICATIONS TO WEBSITES AND EVERYTHING IN BETWEEN, AS LONG AS IT HELPS SOLVE THE BUSINESS PROBLEM.</a:t>
            </a:r>
          </a:p>
          <a:p>
            <a:pPr marL="0" indent="0" fontAlgn="ctr">
              <a:buNone/>
            </a:pPr>
            <a:endParaRPr lang="en-US" sz="2000" b="1" dirty="0"/>
          </a:p>
          <a:p>
            <a:pPr lvl="0">
              <a:buFont typeface="+mj-lt"/>
              <a:buAutoNum type="arabicPeriod" startAt="3"/>
            </a:pPr>
            <a:r>
              <a:rPr lang="en-US" sz="2000" b="1" dirty="0">
                <a:latin typeface="Avenir Black" panose="02000503020000020003" pitchFamily="2" charset="0"/>
              </a:rPr>
              <a:t>THE FREESTYLE</a:t>
            </a:r>
          </a:p>
          <a:p>
            <a:pPr marL="350838" lvl="0" indent="0">
              <a:buNone/>
            </a:pPr>
            <a:r>
              <a:rPr lang="en-US" sz="2000" dirty="0"/>
              <a:t>WE BELIEVE THAT CREATIVITY CAN BE HACKED AS WELL!! SO THIS ONE IS FOR THE ARTISTS, THE VAGABONDS WHO CAN’T CODE (YET) BUT STILL DREAM ABOUT MAKING THE WORLD A BETTER PLACE WITH LATERAL, “NEVER-BEFORE-THOUGHT-OF” IDEAS. DELIVER A KILLER-PREZ BACKED BY A SOLID, SCALABLE, BUSINESS MODEL THAT CONVINCINGLY PROVES THAT YOU CAN SOLVE THE BUSINESS PROBLEM, AND YOU TOO CAN WIN.</a:t>
            </a:r>
          </a:p>
          <a:p>
            <a:pPr marL="350838" lvl="0" indent="0">
              <a:buNone/>
            </a:pPr>
            <a:endParaRPr lang="en-US" sz="2000" b="1" dirty="0"/>
          </a:p>
          <a:p>
            <a:pPr lvl="0">
              <a:buAutoNum type="arabicPeriod" startAt="3"/>
            </a:pPr>
            <a:endParaRPr lang="en-US" sz="2000" b="1" dirty="0"/>
          </a:p>
          <a:p>
            <a:pPr marL="0" lvl="0" indent="0">
              <a:buNone/>
            </a:pPr>
            <a:endParaRPr lang="en-US" sz="2000" b="1" dirty="0"/>
          </a:p>
          <a:p>
            <a:pPr lvl="0"/>
            <a:endParaRPr lang="en-US" sz="2000" b="1" dirty="0"/>
          </a:p>
          <a:p>
            <a:pPr marL="0" lvl="0" indent="0">
              <a:buNone/>
            </a:pPr>
            <a:endParaRPr lang="en-US" sz="2000" b="1" dirty="0"/>
          </a:p>
          <a:p>
            <a:endParaRPr lang="en-US" dirty="0"/>
          </a:p>
        </p:txBody>
      </p:sp>
      <p:sp>
        <p:nvSpPr>
          <p:cNvPr id="3" name="Title 2">
            <a:extLst>
              <a:ext uri="{FF2B5EF4-FFF2-40B4-BE49-F238E27FC236}">
                <a16:creationId xmlns:a16="http://schemas.microsoft.com/office/drawing/2014/main" id="{31CFA92C-17E6-5647-9F5E-25715A8B71CA}"/>
              </a:ext>
            </a:extLst>
          </p:cNvPr>
          <p:cNvSpPr>
            <a:spLocks noGrp="1"/>
          </p:cNvSpPr>
          <p:nvPr>
            <p:ph type="title"/>
          </p:nvPr>
        </p:nvSpPr>
        <p:spPr/>
        <p:txBody>
          <a:bodyPr/>
          <a:lstStyle/>
          <a:p>
            <a:r>
              <a:rPr lang="en-US" dirty="0"/>
              <a:t>WAYS TO COMPETE</a:t>
            </a:r>
          </a:p>
        </p:txBody>
      </p:sp>
      <p:pic>
        <p:nvPicPr>
          <p:cNvPr id="4" name="Google Shape;393;p73">
            <a:extLst>
              <a:ext uri="{FF2B5EF4-FFF2-40B4-BE49-F238E27FC236}">
                <a16:creationId xmlns:a16="http://schemas.microsoft.com/office/drawing/2014/main" id="{A7A954C0-3883-4345-9618-173A49BFD5DA}"/>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F1A33FCA-A47F-344B-8663-36C92E0D07D1}"/>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430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5A639A-AC82-CB4E-8828-63F9BA5E8EA4}"/>
              </a:ext>
            </a:extLst>
          </p:cNvPr>
          <p:cNvSpPr>
            <a:spLocks noGrp="1"/>
          </p:cNvSpPr>
          <p:nvPr>
            <p:ph idx="1"/>
          </p:nvPr>
        </p:nvSpPr>
        <p:spPr>
          <a:xfrm>
            <a:off x="838200" y="1447800"/>
            <a:ext cx="12801600" cy="6055998"/>
          </a:xfrm>
        </p:spPr>
        <p:txBody>
          <a:bodyPr/>
          <a:lstStyle/>
          <a:p>
            <a:pPr lvl="0"/>
            <a:r>
              <a:rPr lang="en-US" sz="2000" dirty="0">
                <a:latin typeface="Avenir Book" panose="02000503020000020003" pitchFamily="2" charset="0"/>
              </a:rPr>
              <a:t>EACH TEAM MUST CHOOSE ONE OF THE THREE CATEGORIES</a:t>
            </a:r>
          </a:p>
          <a:p>
            <a:pPr marL="300038" indent="-66675">
              <a:buNone/>
            </a:pPr>
            <a:r>
              <a:rPr lang="en-US" sz="2000" dirty="0">
                <a:latin typeface="Avenir Book" panose="02000503020000020003" pitchFamily="2" charset="0"/>
              </a:rPr>
              <a:t> 	HACK, CODE, FREESTYLE – BUT ONLY ONE</a:t>
            </a:r>
          </a:p>
          <a:p>
            <a:pPr marL="300038" lvl="0" indent="-66675">
              <a:buNone/>
            </a:pPr>
            <a:endParaRPr lang="en-US" sz="2000" dirty="0">
              <a:latin typeface="Avenir Book" panose="02000503020000020003" pitchFamily="2" charset="0"/>
            </a:endParaRPr>
          </a:p>
          <a:p>
            <a:pPr>
              <a:buFont typeface="+mj-lt"/>
              <a:buAutoNum type="arabicPeriod" startAt="2"/>
            </a:pPr>
            <a:r>
              <a:rPr lang="en-US" sz="2000" dirty="0">
                <a:latin typeface="Avenir Book" panose="02000503020000020003" pitchFamily="2" charset="0"/>
              </a:rPr>
              <a:t>PUT THE CHOSEN CATEGORY IN DEVPOST SUBMISSION COMMENTS</a:t>
            </a:r>
          </a:p>
          <a:p>
            <a:pPr marL="0" indent="0" fontAlgn="ctr">
              <a:buNone/>
            </a:pPr>
            <a:endParaRPr lang="en-US" sz="2000" dirty="0">
              <a:latin typeface="Avenir Book" panose="02000503020000020003" pitchFamily="2" charset="0"/>
            </a:endParaRPr>
          </a:p>
          <a:p>
            <a:pPr lvl="0">
              <a:buFont typeface="+mj-lt"/>
              <a:buAutoNum type="arabicPeriod" startAt="3"/>
            </a:pPr>
            <a:r>
              <a:rPr lang="en-US" sz="2000" dirty="0">
                <a:latin typeface="Avenir Book" panose="02000503020000020003" pitchFamily="2" charset="0"/>
              </a:rPr>
              <a:t>TEAMS CAN CHANGE THEIR CATEGORY OVERNIGHT</a:t>
            </a:r>
          </a:p>
          <a:p>
            <a:pPr marL="350838" lvl="0" indent="0">
              <a:buNone/>
            </a:pPr>
            <a:r>
              <a:rPr lang="en-US" sz="2000" dirty="0">
                <a:latin typeface="Avenir Book" panose="02000503020000020003" pitchFamily="2" charset="0"/>
              </a:rPr>
              <a:t>	DON’T SWEAT IT! JUST CHANGE YOUR DEVPOST COMMENT</a:t>
            </a:r>
          </a:p>
          <a:p>
            <a:pPr marL="350838" lvl="0" indent="0">
              <a:buNone/>
            </a:pPr>
            <a:endParaRPr lang="en-US" sz="2000" b="1" dirty="0"/>
          </a:p>
          <a:p>
            <a:pPr lvl="0">
              <a:buAutoNum type="arabicPeriod" startAt="3"/>
            </a:pPr>
            <a:endParaRPr lang="en-US" sz="2000" b="1" dirty="0"/>
          </a:p>
          <a:p>
            <a:pPr marL="0" lvl="0" indent="0">
              <a:buNone/>
            </a:pPr>
            <a:endParaRPr lang="en-US" sz="2000" b="1" dirty="0"/>
          </a:p>
          <a:p>
            <a:pPr lvl="0"/>
            <a:endParaRPr lang="en-US" sz="2000" b="1" dirty="0"/>
          </a:p>
          <a:p>
            <a:pPr marL="0" lvl="0" indent="0">
              <a:buNone/>
            </a:pPr>
            <a:endParaRPr lang="en-US" sz="2000" b="1" dirty="0"/>
          </a:p>
          <a:p>
            <a:endParaRPr lang="en-US" dirty="0"/>
          </a:p>
        </p:txBody>
      </p:sp>
      <p:sp>
        <p:nvSpPr>
          <p:cNvPr id="3" name="Title 2">
            <a:extLst>
              <a:ext uri="{FF2B5EF4-FFF2-40B4-BE49-F238E27FC236}">
                <a16:creationId xmlns:a16="http://schemas.microsoft.com/office/drawing/2014/main" id="{31CFA92C-17E6-5647-9F5E-25715A8B71CA}"/>
              </a:ext>
            </a:extLst>
          </p:cNvPr>
          <p:cNvSpPr>
            <a:spLocks noGrp="1"/>
          </p:cNvSpPr>
          <p:nvPr>
            <p:ph type="title"/>
          </p:nvPr>
        </p:nvSpPr>
        <p:spPr/>
        <p:txBody>
          <a:bodyPr/>
          <a:lstStyle/>
          <a:p>
            <a:r>
              <a:rPr lang="en-US" dirty="0"/>
              <a:t>QUICK TIP: KEEP YOUR COMPETITIVE EDGE</a:t>
            </a:r>
          </a:p>
        </p:txBody>
      </p:sp>
      <p:pic>
        <p:nvPicPr>
          <p:cNvPr id="4" name="Google Shape;393;p73">
            <a:extLst>
              <a:ext uri="{FF2B5EF4-FFF2-40B4-BE49-F238E27FC236}">
                <a16:creationId xmlns:a16="http://schemas.microsoft.com/office/drawing/2014/main" id="{A7A954C0-3883-4345-9618-173A49BFD5DA}"/>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F6A67873-8FC1-D840-9F4C-881C4859C521}"/>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3483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JUDGING </a:t>
            </a:r>
          </a:p>
        </p:txBody>
      </p:sp>
      <p:sp>
        <p:nvSpPr>
          <p:cNvPr id="3" name="Content Placeholder 2"/>
          <p:cNvSpPr>
            <a:spLocks noGrp="1"/>
          </p:cNvSpPr>
          <p:nvPr>
            <p:ph idx="1"/>
          </p:nvPr>
        </p:nvSpPr>
        <p:spPr/>
        <p:txBody>
          <a:bodyPr/>
          <a:lstStyle/>
          <a:p>
            <a:pPr marL="0" indent="0">
              <a:buNone/>
            </a:pPr>
            <a:r>
              <a:rPr lang="en-US" sz="2000" b="1" dirty="0">
                <a:latin typeface="Avenir Black" panose="02000503020000020003" pitchFamily="2" charset="0"/>
              </a:rPr>
              <a:t>SUBMISSIONS WILL BE RANKED ON THE FOLLOWING</a:t>
            </a:r>
            <a:r>
              <a:rPr lang="en-US" sz="2000" dirty="0">
                <a:latin typeface="Avenir Book" panose="02000503020000020003" pitchFamily="2" charset="0"/>
              </a:rPr>
              <a:t>:</a:t>
            </a:r>
          </a:p>
          <a:p>
            <a:pPr marL="0" indent="0">
              <a:buNone/>
            </a:pPr>
            <a:endParaRPr lang="en-US" sz="2000" dirty="0">
              <a:latin typeface="Avenir Book" panose="02000503020000020003" pitchFamily="2" charset="0"/>
            </a:endParaRPr>
          </a:p>
          <a:p>
            <a:pPr marL="914400" lvl="1" indent="-457200">
              <a:lnSpc>
                <a:spcPct val="150000"/>
              </a:lnSpc>
              <a:buFont typeface="+mj-lt"/>
              <a:buAutoNum type="arabicPeriod"/>
            </a:pPr>
            <a:r>
              <a:rPr lang="en-US" sz="2000" dirty="0">
                <a:latin typeface="Avenir Book" panose="02000503020000020003" pitchFamily="2" charset="0"/>
              </a:rPr>
              <a:t>SCALABILITY</a:t>
            </a:r>
          </a:p>
          <a:p>
            <a:pPr marL="914400" lvl="1" indent="-457200">
              <a:lnSpc>
                <a:spcPct val="150000"/>
              </a:lnSpc>
              <a:buFont typeface="+mj-lt"/>
              <a:buAutoNum type="arabicPeriod"/>
            </a:pPr>
            <a:r>
              <a:rPr lang="en-US" sz="2000" dirty="0">
                <a:latin typeface="Avenir Book" panose="02000503020000020003" pitchFamily="2" charset="0"/>
              </a:rPr>
              <a:t>MODEL QUALITY</a:t>
            </a:r>
          </a:p>
          <a:p>
            <a:pPr marL="914400" lvl="1" indent="-457200">
              <a:lnSpc>
                <a:spcPct val="150000"/>
              </a:lnSpc>
              <a:buFont typeface="+mj-lt"/>
              <a:buAutoNum type="arabicPeriod"/>
            </a:pPr>
            <a:r>
              <a:rPr lang="en-US" sz="2000" dirty="0">
                <a:latin typeface="Avenir Book" panose="02000503020000020003" pitchFamily="2" charset="0"/>
              </a:rPr>
              <a:t>CREATIVITY</a:t>
            </a:r>
          </a:p>
          <a:p>
            <a:pPr marL="914400" lvl="1" indent="-457200">
              <a:lnSpc>
                <a:spcPct val="150000"/>
              </a:lnSpc>
              <a:buFont typeface="+mj-lt"/>
              <a:buAutoNum type="arabicPeriod"/>
            </a:pPr>
            <a:r>
              <a:rPr lang="en-US" sz="2000" dirty="0">
                <a:latin typeface="Avenir Book" panose="02000503020000020003" pitchFamily="2" charset="0"/>
              </a:rPr>
              <a:t>PRESENTATION</a:t>
            </a:r>
          </a:p>
          <a:p>
            <a:pPr marL="914400" lvl="1" indent="-457200">
              <a:lnSpc>
                <a:spcPct val="150000"/>
              </a:lnSpc>
              <a:buFont typeface="+mj-lt"/>
              <a:buAutoNum type="arabicPeriod"/>
            </a:pPr>
            <a:r>
              <a:rPr lang="en-US" sz="2000" dirty="0">
                <a:latin typeface="Avenir Book" panose="02000503020000020003" pitchFamily="2" charset="0"/>
              </a:rPr>
              <a:t>IMPLEMENTABILITY</a:t>
            </a:r>
          </a:p>
          <a:p>
            <a:pPr marL="457200" indent="-457200">
              <a:buFont typeface="+mj-lt"/>
              <a:buAutoNum type="arabicPeriod"/>
            </a:pPr>
            <a:endParaRPr lang="en-US" sz="2400" dirty="0"/>
          </a:p>
        </p:txBody>
      </p:sp>
      <p:pic>
        <p:nvPicPr>
          <p:cNvPr id="4" name="Google Shape;393;p73">
            <a:extLst>
              <a:ext uri="{FF2B5EF4-FFF2-40B4-BE49-F238E27FC236}">
                <a16:creationId xmlns:a16="http://schemas.microsoft.com/office/drawing/2014/main" id="{3E6F44B0-94BD-3D4B-AC25-49F7EFE54F1F}"/>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C22EE06A-3AFD-B444-939E-969125E1574F}"/>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7552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5A639A-AC82-CB4E-8828-63F9BA5E8EA4}"/>
              </a:ext>
            </a:extLst>
          </p:cNvPr>
          <p:cNvSpPr>
            <a:spLocks noGrp="1"/>
          </p:cNvSpPr>
          <p:nvPr>
            <p:ph idx="1"/>
          </p:nvPr>
        </p:nvSpPr>
        <p:spPr>
          <a:xfrm>
            <a:off x="838200" y="1447800"/>
            <a:ext cx="12801600" cy="6055998"/>
          </a:xfrm>
        </p:spPr>
        <p:txBody>
          <a:bodyPr/>
          <a:lstStyle/>
          <a:p>
            <a:pPr lvl="0"/>
            <a:r>
              <a:rPr lang="en-US" sz="2000" b="1" dirty="0">
                <a:latin typeface="Avenir Black" panose="02000503020000020003" pitchFamily="2" charset="0"/>
              </a:rPr>
              <a:t>SHORTLISTING</a:t>
            </a:r>
          </a:p>
          <a:p>
            <a:pPr marL="0" lvl="0" indent="0">
              <a:buNone/>
            </a:pPr>
            <a:br>
              <a:rPr lang="en-US" sz="2000" dirty="0"/>
            </a:br>
            <a:r>
              <a:rPr lang="en-US" sz="2000" dirty="0"/>
              <a:t>	- COME WITH YOUR BEST 3-MINUTE PITCH</a:t>
            </a:r>
            <a:br>
              <a:rPr lang="en-US" sz="2000" dirty="0"/>
            </a:br>
            <a:r>
              <a:rPr lang="en-US" sz="2000" dirty="0"/>
              <a:t>	- SIGN UP FOR APPOINTMENTS VIA GOOGLE SPREADSHEET; LINK WILL BE ON SLACK</a:t>
            </a:r>
            <a:br>
              <a:rPr lang="en-US" sz="2000" dirty="0"/>
            </a:br>
            <a:r>
              <a:rPr lang="en-US" sz="2000" dirty="0"/>
              <a:t>	- MAKE SURE TO HAVE YOUR SUBMISSION IN DEVPOST PRIOR TO SCHEDULED SHORTLISTING</a:t>
            </a:r>
          </a:p>
          <a:p>
            <a:pPr marL="0" lvl="0" indent="0">
              <a:buNone/>
            </a:pPr>
            <a:endParaRPr lang="en-US" sz="2000" b="1" dirty="0"/>
          </a:p>
          <a:p>
            <a:pPr>
              <a:buFont typeface="+mj-lt"/>
              <a:buAutoNum type="arabicPeriod" startAt="2"/>
            </a:pPr>
            <a:r>
              <a:rPr lang="en-US" sz="2000" b="1" dirty="0">
                <a:latin typeface="Avenir Black" panose="02000503020000020003" pitchFamily="2" charset="0"/>
              </a:rPr>
              <a:t>FINAL JUDGING</a:t>
            </a:r>
          </a:p>
          <a:p>
            <a:pPr marL="0" indent="0">
              <a:buNone/>
            </a:pPr>
            <a:endParaRPr lang="en-US" sz="2000" dirty="0">
              <a:latin typeface="Avenir Book" panose="02000503020000020003" pitchFamily="2" charset="0"/>
            </a:endParaRPr>
          </a:p>
          <a:p>
            <a:pPr marL="300038" indent="0" fontAlgn="ctr">
              <a:buNone/>
            </a:pPr>
            <a:r>
              <a:rPr lang="en-US" sz="2000" dirty="0"/>
              <a:t>	- 7 TEAMS – 2 TEAMS FOR EACH CATEGORY (HACK, CODE, FREESTYLE) + 1 WILDCARD</a:t>
            </a:r>
            <a:br>
              <a:rPr lang="en-US" sz="2000" dirty="0"/>
            </a:br>
            <a:r>
              <a:rPr lang="en-US" sz="2000" dirty="0"/>
              <a:t>	- 3-MINUTE PITCH + Q/A SESSION</a:t>
            </a:r>
          </a:p>
          <a:p>
            <a:pPr marL="300038" indent="0" fontAlgn="ctr">
              <a:buNone/>
            </a:pPr>
            <a:br>
              <a:rPr lang="en-US" sz="2000" dirty="0"/>
            </a:br>
            <a:r>
              <a:rPr lang="en-US" sz="2000" dirty="0"/>
              <a:t>	</a:t>
            </a:r>
            <a:endParaRPr lang="en-US" dirty="0"/>
          </a:p>
        </p:txBody>
      </p:sp>
      <p:sp>
        <p:nvSpPr>
          <p:cNvPr id="3" name="Title 2">
            <a:extLst>
              <a:ext uri="{FF2B5EF4-FFF2-40B4-BE49-F238E27FC236}">
                <a16:creationId xmlns:a16="http://schemas.microsoft.com/office/drawing/2014/main" id="{31CFA92C-17E6-5647-9F5E-25715A8B71CA}"/>
              </a:ext>
            </a:extLst>
          </p:cNvPr>
          <p:cNvSpPr>
            <a:spLocks noGrp="1"/>
          </p:cNvSpPr>
          <p:nvPr>
            <p:ph type="title"/>
          </p:nvPr>
        </p:nvSpPr>
        <p:spPr/>
        <p:txBody>
          <a:bodyPr/>
          <a:lstStyle/>
          <a:p>
            <a:r>
              <a:rPr lang="en-US" dirty="0"/>
              <a:t>TRUST THE PROCESS</a:t>
            </a:r>
          </a:p>
        </p:txBody>
      </p:sp>
      <p:pic>
        <p:nvPicPr>
          <p:cNvPr id="4" name="Google Shape;393;p73">
            <a:extLst>
              <a:ext uri="{FF2B5EF4-FFF2-40B4-BE49-F238E27FC236}">
                <a16:creationId xmlns:a16="http://schemas.microsoft.com/office/drawing/2014/main" id="{A7A954C0-3883-4345-9618-173A49BFD5DA}"/>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B3FEB6D0-3DE4-0648-B88A-3D6AA4AE08A1}"/>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3672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TO BE JUDGY</a:t>
            </a:r>
          </a:p>
        </p:txBody>
      </p:sp>
      <p:pic>
        <p:nvPicPr>
          <p:cNvPr id="8" name="Google Shape;393;p73">
            <a:extLst>
              <a:ext uri="{FF2B5EF4-FFF2-40B4-BE49-F238E27FC236}">
                <a16:creationId xmlns:a16="http://schemas.microsoft.com/office/drawing/2014/main" id="{91FF808E-A9F2-CC48-A9BC-AE07704FC1E4}"/>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sp>
        <p:nvSpPr>
          <p:cNvPr id="3" name="TextBox 2">
            <a:extLst>
              <a:ext uri="{FF2B5EF4-FFF2-40B4-BE49-F238E27FC236}">
                <a16:creationId xmlns:a16="http://schemas.microsoft.com/office/drawing/2014/main" id="{FD18D035-903D-F449-BA63-DD6C9D59EC53}"/>
              </a:ext>
            </a:extLst>
          </p:cNvPr>
          <p:cNvSpPr txBox="1"/>
          <p:nvPr/>
        </p:nvSpPr>
        <p:spPr>
          <a:xfrm>
            <a:off x="3399183" y="1709530"/>
            <a:ext cx="184731" cy="369332"/>
          </a:xfrm>
          <a:prstGeom prst="rect">
            <a:avLst/>
          </a:prstGeom>
          <a:noFill/>
        </p:spPr>
        <p:txBody>
          <a:bodyPr wrap="none" rtlCol="0">
            <a:spAutoFit/>
          </a:bodyPr>
          <a:lstStyle/>
          <a:p>
            <a:endParaRPr lang="en-US" dirty="0"/>
          </a:p>
        </p:txBody>
      </p:sp>
      <p:graphicFrame>
        <p:nvGraphicFramePr>
          <p:cNvPr id="6" name="Table 5">
            <a:extLst>
              <a:ext uri="{FF2B5EF4-FFF2-40B4-BE49-F238E27FC236}">
                <a16:creationId xmlns:a16="http://schemas.microsoft.com/office/drawing/2014/main" id="{942ED918-F33A-E842-B626-B3F7112B5A7B}"/>
              </a:ext>
            </a:extLst>
          </p:cNvPr>
          <p:cNvGraphicFramePr>
            <a:graphicFrameLocks noGrp="1"/>
          </p:cNvGraphicFramePr>
          <p:nvPr>
            <p:extLst>
              <p:ext uri="{D42A27DB-BD31-4B8C-83A1-F6EECF244321}">
                <p14:modId xmlns:p14="http://schemas.microsoft.com/office/powerpoint/2010/main" val="3133233357"/>
              </p:ext>
            </p:extLst>
          </p:nvPr>
        </p:nvGraphicFramePr>
        <p:xfrm>
          <a:off x="990600" y="1719733"/>
          <a:ext cx="11582400" cy="4431006"/>
        </p:xfrm>
        <a:graphic>
          <a:graphicData uri="http://schemas.openxmlformats.org/drawingml/2006/table">
            <a:tbl>
              <a:tblPr>
                <a:tableStyleId>{5C22544A-7EE6-4342-B048-85BDC9FD1C3A}</a:tableStyleId>
              </a:tblPr>
              <a:tblGrid>
                <a:gridCol w="2369439">
                  <a:extLst>
                    <a:ext uri="{9D8B030D-6E8A-4147-A177-3AD203B41FA5}">
                      <a16:colId xmlns:a16="http://schemas.microsoft.com/office/drawing/2014/main" val="3106866153"/>
                    </a:ext>
                  </a:extLst>
                </a:gridCol>
                <a:gridCol w="2859667">
                  <a:extLst>
                    <a:ext uri="{9D8B030D-6E8A-4147-A177-3AD203B41FA5}">
                      <a16:colId xmlns:a16="http://schemas.microsoft.com/office/drawing/2014/main" val="3876147005"/>
                    </a:ext>
                  </a:extLst>
                </a:gridCol>
                <a:gridCol w="3983855">
                  <a:extLst>
                    <a:ext uri="{9D8B030D-6E8A-4147-A177-3AD203B41FA5}">
                      <a16:colId xmlns:a16="http://schemas.microsoft.com/office/drawing/2014/main" val="401233196"/>
                    </a:ext>
                  </a:extLst>
                </a:gridCol>
                <a:gridCol w="2369439">
                  <a:extLst>
                    <a:ext uri="{9D8B030D-6E8A-4147-A177-3AD203B41FA5}">
                      <a16:colId xmlns:a16="http://schemas.microsoft.com/office/drawing/2014/main" val="2728203186"/>
                    </a:ext>
                  </a:extLst>
                </a:gridCol>
              </a:tblGrid>
              <a:tr h="833640">
                <a:tc>
                  <a:txBody>
                    <a:bodyPr/>
                    <a:lstStyle/>
                    <a:p>
                      <a:pPr algn="l"/>
                      <a:r>
                        <a:rPr lang="en-US" sz="1600" b="1" i="0" dirty="0">
                          <a:solidFill>
                            <a:schemeClr val="bg1"/>
                          </a:solidFill>
                          <a:latin typeface="Avenir Black" panose="02000503020000020003" pitchFamily="2" charset="0"/>
                        </a:rPr>
                        <a:t>MARCH 23, 2019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i="0" dirty="0">
                          <a:solidFill>
                            <a:schemeClr val="bg1"/>
                          </a:solidFill>
                          <a:latin typeface="Avenir Black" panose="02000503020000020003" pitchFamily="2" charset="0"/>
                        </a:rPr>
                        <a:t>JUDGING STAGE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i="0" dirty="0">
                          <a:solidFill>
                            <a:schemeClr val="bg1"/>
                          </a:solidFill>
                          <a:latin typeface="Avenir Black" panose="02000503020000020003" pitchFamily="2" charset="0"/>
                        </a:rPr>
                        <a:t>WHO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i="0" dirty="0">
                          <a:solidFill>
                            <a:schemeClr val="bg1"/>
                          </a:solidFill>
                          <a:latin typeface="Avenir Black" panose="02000503020000020003" pitchFamily="2" charset="0"/>
                        </a:rPr>
                        <a:t>WHERE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6880118"/>
                  </a:ext>
                </a:extLst>
              </a:tr>
              <a:tr h="622451">
                <a:tc>
                  <a:txBody>
                    <a:bodyPr/>
                    <a:lstStyle/>
                    <a:p>
                      <a:pPr algn="l"/>
                      <a:r>
                        <a:rPr lang="en-US" sz="1000" b="1" dirty="0">
                          <a:solidFill>
                            <a:schemeClr val="bg1"/>
                          </a:solidFill>
                          <a:latin typeface="Avenir Book" panose="02000503020000020003" pitchFamily="2" charset="0"/>
                        </a:rPr>
                        <a:t>6AM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SHORTLISTING (LIMITED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OUR EARLY FINISHERS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COMMAND CENTER (KIDSU)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7056783"/>
                  </a:ext>
                </a:extLst>
              </a:tr>
              <a:tr h="583549">
                <a:tc>
                  <a:txBody>
                    <a:bodyPr/>
                    <a:lstStyle/>
                    <a:p>
                      <a:pPr algn="l"/>
                      <a:r>
                        <a:rPr lang="en-US" sz="1000" b="1" dirty="0">
                          <a:solidFill>
                            <a:schemeClr val="bg1"/>
                          </a:solidFill>
                          <a:latin typeface="Avenir Book" panose="02000503020000020003" pitchFamily="2" charset="0"/>
                        </a:rPr>
                        <a:t>7AM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SHORTLISTING (FULL CAPACITY)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EVERYBODY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COMMAND CENTER (KIDSU)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21489"/>
                  </a:ext>
                </a:extLst>
              </a:tr>
              <a:tr h="611336">
                <a:tc>
                  <a:txBody>
                    <a:bodyPr/>
                    <a:lstStyle/>
                    <a:p>
                      <a:pPr algn="l"/>
                      <a:r>
                        <a:rPr lang="en-US" sz="1000" b="1" dirty="0">
                          <a:solidFill>
                            <a:schemeClr val="bg1"/>
                          </a:solidFill>
                          <a:latin typeface="Avenir Book" panose="02000503020000020003" pitchFamily="2" charset="0"/>
                        </a:rPr>
                        <a:t>8:45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END OF HACKING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EVERYBODY NEEDS TO BE DONE BY THIS TIME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WESTEROS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9248408"/>
                  </a:ext>
                </a:extLst>
              </a:tr>
              <a:tr h="612932">
                <a:tc>
                  <a:txBody>
                    <a:bodyPr/>
                    <a:lstStyle/>
                    <a:p>
                      <a:pPr algn="l"/>
                      <a:r>
                        <a:rPr lang="en-US" sz="1000" b="1" dirty="0">
                          <a:solidFill>
                            <a:schemeClr val="bg1"/>
                          </a:solidFill>
                          <a:latin typeface="Avenir Book" panose="02000503020000020003" pitchFamily="2" charset="0"/>
                        </a:rPr>
                        <a:t>9:00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END OF SHORTLISTING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Avenir Book" panose="02000503020000020003" pitchFamily="2" charset="0"/>
                        </a:rPr>
                        <a:t>EVERYBODY NEEDS TO HAVE SEEN A SHORTLISITING JUDGE BY THIS TIME</a:t>
                      </a:r>
                    </a:p>
                    <a:p>
                      <a:pPr marL="0" marR="0" lvl="0" indent="0" algn="r" defTabSz="6858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latin typeface="Avenir Book" panose="02000503020000020003"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COMMAND CENTER (KIDSU)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2112629"/>
                  </a:ext>
                </a:extLst>
              </a:tr>
              <a:tr h="583549">
                <a:tc>
                  <a:txBody>
                    <a:bodyPr/>
                    <a:lstStyle/>
                    <a:p>
                      <a:pPr algn="l"/>
                      <a:r>
                        <a:rPr lang="en-US" sz="1000" b="1" dirty="0">
                          <a:solidFill>
                            <a:schemeClr val="bg1"/>
                          </a:solidFill>
                          <a:latin typeface="Avenir Book" panose="02000503020000020003" pitchFamily="2" charset="0"/>
                        </a:rPr>
                        <a:t>10:00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FINALIST PRESENTATIONS &amp; AWARDS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EVERYONE WHO WENT THROUGH SHORTLISTING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dirty="0">
                          <a:solidFill>
                            <a:schemeClr val="bg1"/>
                          </a:solidFill>
                          <a:latin typeface="Avenir Book" panose="02000503020000020003" pitchFamily="2" charset="0"/>
                        </a:rPr>
                        <a:t>AUDITORIUM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6910168"/>
                  </a:ext>
                </a:extLst>
              </a:tr>
              <a:tr h="583549">
                <a:tc>
                  <a:txBody>
                    <a:bodyPr/>
                    <a:lstStyle/>
                    <a:p>
                      <a:pPr algn="l"/>
                      <a:r>
                        <a:rPr lang="en-US" sz="1000" b="1" i="0" dirty="0">
                          <a:solidFill>
                            <a:schemeClr val="bg1"/>
                          </a:solidFill>
                          <a:latin typeface="Avenir Book" panose="02000503020000020003" pitchFamily="2" charset="0"/>
                        </a:rPr>
                        <a:t>12:00 PM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00" b="1" i="0" dirty="0">
                          <a:solidFill>
                            <a:schemeClr val="bg1"/>
                          </a:solidFill>
                          <a:latin typeface="Avenir Book" panose="02000503020000020003" pitchFamily="2" charset="0"/>
                        </a:rPr>
                        <a:t>EVENT ENDS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Avenir Book" panose="02000503020000020003" pitchFamily="2" charset="0"/>
                        </a:rPr>
                        <a:t>WE ALL GO HOME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Avenir Book" panose="02000503020000020003" pitchFamily="2" charset="0"/>
                        </a:rPr>
                        <a:t>EVERYWHERE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2430569"/>
                  </a:ext>
                </a:extLst>
              </a:tr>
            </a:tbl>
          </a:graphicData>
        </a:graphic>
      </p:graphicFrame>
      <p:pic>
        <p:nvPicPr>
          <p:cNvPr id="7" name="Picture 4">
            <a:extLst>
              <a:ext uri="{FF2B5EF4-FFF2-40B4-BE49-F238E27FC236}">
                <a16:creationId xmlns:a16="http://schemas.microsoft.com/office/drawing/2014/main" id="{C1D88160-1A4D-E24E-ADF5-CCFA020FFC8E}"/>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601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5A639A-AC82-CB4E-8828-63F9BA5E8EA4}"/>
              </a:ext>
            </a:extLst>
          </p:cNvPr>
          <p:cNvSpPr>
            <a:spLocks noGrp="1"/>
          </p:cNvSpPr>
          <p:nvPr>
            <p:ph idx="1"/>
          </p:nvPr>
        </p:nvSpPr>
        <p:spPr>
          <a:xfrm>
            <a:off x="838200" y="1447800"/>
            <a:ext cx="12801600" cy="6055998"/>
          </a:xfrm>
        </p:spPr>
        <p:txBody>
          <a:bodyPr/>
          <a:lstStyle/>
          <a:p>
            <a:pPr lvl="0"/>
            <a:r>
              <a:rPr lang="en-US" sz="2000" dirty="0">
                <a:latin typeface="Avenir Book" panose="02000503020000020003" pitchFamily="2" charset="0"/>
              </a:rPr>
              <a:t>BE CLEAR AND CLEAN IN THREE MINUTES</a:t>
            </a:r>
          </a:p>
          <a:p>
            <a:pPr marL="300038" lvl="0" indent="-66675">
              <a:buNone/>
            </a:pPr>
            <a:r>
              <a:rPr lang="en-US" sz="2000" dirty="0">
                <a:latin typeface="Avenir Book" panose="02000503020000020003" pitchFamily="2" charset="0"/>
              </a:rPr>
              <a:t> </a:t>
            </a:r>
          </a:p>
          <a:p>
            <a:pPr>
              <a:buFont typeface="+mj-lt"/>
              <a:buAutoNum type="arabicPeriod" startAt="2"/>
            </a:pPr>
            <a:r>
              <a:rPr lang="en-US" sz="2000" dirty="0">
                <a:latin typeface="Avenir Book" panose="02000503020000020003" pitchFamily="2" charset="0"/>
              </a:rPr>
              <a:t>SIGN UP FOR SHORTLISTING IN ADVANCE</a:t>
            </a:r>
          </a:p>
          <a:p>
            <a:pPr>
              <a:buFont typeface="+mj-lt"/>
              <a:buAutoNum type="arabicPeriod" startAt="2"/>
            </a:pPr>
            <a:endParaRPr lang="en-US" sz="2000" b="1" dirty="0">
              <a:latin typeface="Avenir Black" panose="02000503020000020003" pitchFamily="2" charset="0"/>
            </a:endParaRPr>
          </a:p>
          <a:p>
            <a:pPr>
              <a:buFont typeface="+mj-lt"/>
              <a:buAutoNum type="arabicPeriod" startAt="2"/>
            </a:pPr>
            <a:endParaRPr lang="en-US" sz="2000" b="1" dirty="0">
              <a:latin typeface="Avenir Black" panose="02000503020000020003" pitchFamily="2" charset="0"/>
            </a:endParaRPr>
          </a:p>
          <a:p>
            <a:pPr marL="300038" indent="0" fontAlgn="ctr">
              <a:buNone/>
            </a:pPr>
            <a:endParaRPr lang="en-US" sz="2000" dirty="0"/>
          </a:p>
          <a:p>
            <a:pPr marL="0" indent="0" fontAlgn="ctr">
              <a:buNone/>
            </a:pPr>
            <a:endParaRPr lang="en-US" sz="2000" b="1" dirty="0"/>
          </a:p>
          <a:p>
            <a:pPr marL="350838" lvl="0" indent="0">
              <a:buNone/>
            </a:pPr>
            <a:endParaRPr lang="en-US" sz="2000" b="1" dirty="0"/>
          </a:p>
          <a:p>
            <a:pPr lvl="0">
              <a:buAutoNum type="arabicPeriod" startAt="3"/>
            </a:pPr>
            <a:endParaRPr lang="en-US" sz="2000" b="1" dirty="0"/>
          </a:p>
          <a:p>
            <a:pPr marL="0" lvl="0" indent="0">
              <a:buNone/>
            </a:pPr>
            <a:endParaRPr lang="en-US" sz="2000" b="1" dirty="0"/>
          </a:p>
          <a:p>
            <a:pPr lvl="0"/>
            <a:endParaRPr lang="en-US" sz="2000" b="1" dirty="0"/>
          </a:p>
          <a:p>
            <a:pPr marL="0" lvl="0" indent="0">
              <a:buNone/>
            </a:pPr>
            <a:endParaRPr lang="en-US" sz="2000" b="1" dirty="0"/>
          </a:p>
          <a:p>
            <a:endParaRPr lang="en-US" dirty="0"/>
          </a:p>
        </p:txBody>
      </p:sp>
      <p:sp>
        <p:nvSpPr>
          <p:cNvPr id="3" name="Title 2">
            <a:extLst>
              <a:ext uri="{FF2B5EF4-FFF2-40B4-BE49-F238E27FC236}">
                <a16:creationId xmlns:a16="http://schemas.microsoft.com/office/drawing/2014/main" id="{31CFA92C-17E6-5647-9F5E-25715A8B71CA}"/>
              </a:ext>
            </a:extLst>
          </p:cNvPr>
          <p:cNvSpPr>
            <a:spLocks noGrp="1"/>
          </p:cNvSpPr>
          <p:nvPr>
            <p:ph type="title"/>
          </p:nvPr>
        </p:nvSpPr>
        <p:spPr/>
        <p:txBody>
          <a:bodyPr/>
          <a:lstStyle/>
          <a:p>
            <a:r>
              <a:rPr lang="en-US" dirty="0"/>
              <a:t>QUICK TIP: READY FOR JUDGMENT</a:t>
            </a:r>
          </a:p>
        </p:txBody>
      </p:sp>
      <p:pic>
        <p:nvPicPr>
          <p:cNvPr id="4" name="Google Shape;393;p73">
            <a:extLst>
              <a:ext uri="{FF2B5EF4-FFF2-40B4-BE49-F238E27FC236}">
                <a16:creationId xmlns:a16="http://schemas.microsoft.com/office/drawing/2014/main" id="{A7A954C0-3883-4345-9618-173A49BFD5DA}"/>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D542CE09-94B5-0641-9BE2-8CBBD9367C5E}"/>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57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3319463"/>
            <a:ext cx="14630400" cy="1590675"/>
          </a:xfrm>
        </p:spPr>
        <p:txBody>
          <a:bodyPr/>
          <a:lstStyle/>
          <a:p>
            <a:r>
              <a:rPr lang="en-US" sz="7200" dirty="0"/>
              <a:t>DATA </a:t>
            </a:r>
            <a:r>
              <a:rPr lang="en-US" sz="7200" b="0" dirty="0">
                <a:latin typeface="Avenir Book" panose="02000503020000020003" pitchFamily="2" charset="0"/>
              </a:rPr>
              <a:t>+</a:t>
            </a:r>
            <a:r>
              <a:rPr lang="en-US" sz="7200" dirty="0"/>
              <a:t> TECH</a:t>
            </a:r>
          </a:p>
        </p:txBody>
      </p:sp>
      <p:pic>
        <p:nvPicPr>
          <p:cNvPr id="3" name="Google Shape;393;p73">
            <a:extLst>
              <a:ext uri="{FF2B5EF4-FFF2-40B4-BE49-F238E27FC236}">
                <a16:creationId xmlns:a16="http://schemas.microsoft.com/office/drawing/2014/main" id="{F236F618-3A6D-D14C-B2A0-188827436E0E}"/>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1E9B869B-06AC-9B4E-BB7F-EF04D6C5841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564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a:xfrm>
            <a:off x="838200" y="1447800"/>
            <a:ext cx="13106400" cy="6055998"/>
          </a:xfrm>
        </p:spPr>
        <p:txBody>
          <a:bodyPr/>
          <a:lstStyle/>
          <a:p>
            <a:r>
              <a:rPr lang="en-US" sz="2000" b="1" dirty="0"/>
              <a:t>FREE TO USE ANYTHING THAT CAN COMPILE TO A .JAR (JAVA, SCALA, ETC)</a:t>
            </a:r>
          </a:p>
          <a:p>
            <a:endParaRPr lang="en-US" sz="2000" b="1" dirty="0"/>
          </a:p>
          <a:p>
            <a:r>
              <a:rPr lang="en-US" sz="2000" b="1" dirty="0"/>
              <a:t>DATA STORED ON HDFS (HADOOP DISTRIBUTED FILE SYSTEM) &amp; ON HACKER SERVERS</a:t>
            </a:r>
          </a:p>
          <a:p>
            <a:endParaRPr lang="en-US" sz="2000" b="1" dirty="0"/>
          </a:p>
          <a:p>
            <a:r>
              <a:rPr lang="en-US" sz="2000" b="1" dirty="0"/>
              <a:t>CREATE WORKING DIRECTORY FOR YOUR TEAM’S DATA ANALYSIS (SEE GITHUB README)</a:t>
            </a:r>
          </a:p>
          <a:p>
            <a:endParaRPr lang="en-US" sz="2000" b="1" dirty="0"/>
          </a:p>
          <a:p>
            <a:r>
              <a:rPr lang="en-US" sz="2000" b="1" dirty="0"/>
              <a:t>TOOLS FOR YOUR HACKING PLEASURE: R, SPARK, ANACONDA, PYSPARK, HIVE, ELASTICSEARCH</a:t>
            </a:r>
          </a:p>
          <a:p>
            <a:endParaRPr lang="en-US" sz="2000" b="1" dirty="0"/>
          </a:p>
          <a:p>
            <a:pPr marL="0" indent="0">
              <a:buNone/>
            </a:pPr>
            <a:endParaRPr lang="en-US" sz="2000" b="1" dirty="0"/>
          </a:p>
          <a:p>
            <a:pPr marL="0" indent="0">
              <a:buNone/>
            </a:pPr>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p:txBody>
          <a:bodyPr/>
          <a:lstStyle/>
          <a:p>
            <a:r>
              <a:rPr lang="en-US" dirty="0"/>
              <a:t>STACK &amp; SLACK</a:t>
            </a:r>
          </a:p>
        </p:txBody>
      </p:sp>
      <p:pic>
        <p:nvPicPr>
          <p:cNvPr id="4" name="Google Shape;393;p73">
            <a:extLst>
              <a:ext uri="{FF2B5EF4-FFF2-40B4-BE49-F238E27FC236}">
                <a16:creationId xmlns:a16="http://schemas.microsoft.com/office/drawing/2014/main" id="{93462CC6-F369-3246-B5C6-151752F40C3E}"/>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DBB2B335-EF71-CE42-8900-5A414C8DD9E9}"/>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7690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a:xfrm>
            <a:off x="838200" y="1447800"/>
            <a:ext cx="13106400" cy="6055998"/>
          </a:xfrm>
        </p:spPr>
        <p:txBody>
          <a:bodyPr/>
          <a:lstStyle/>
          <a:p>
            <a:pPr>
              <a:buFont typeface="+mj-lt"/>
              <a:buAutoNum type="arabicPeriod" startAt="5"/>
            </a:pPr>
            <a:r>
              <a:rPr lang="en-US" sz="2000" b="1" dirty="0"/>
              <a:t>YOU ASKED FOR IT: TRESATA TREK (SEE NEXT SLIDE FOR ACCESS INFO)</a:t>
            </a:r>
          </a:p>
          <a:p>
            <a:pPr>
              <a:buAutoNum type="arabicPeriod" startAt="5"/>
            </a:pPr>
            <a:endParaRPr lang="en-US" sz="2000" b="1" dirty="0"/>
          </a:p>
          <a:p>
            <a:pPr>
              <a:buAutoNum type="arabicPeriod" startAt="5"/>
            </a:pPr>
            <a:r>
              <a:rPr lang="en-US" sz="2000" b="1" dirty="0"/>
              <a:t>DATA DESCRIPTIONS, DICTIONARIES ON GITHUB (</a:t>
            </a:r>
            <a:r>
              <a:rPr lang="en-US" sz="2000" b="1" dirty="0">
                <a:hlinkClick r:id="rId3">
                  <a:extLst>
                    <a:ext uri="{A12FA001-AC4F-418D-AE19-62706E023703}">
                      <ahyp:hlinkClr xmlns:ahyp="http://schemas.microsoft.com/office/drawing/2018/hyperlinkcolor" val="tx"/>
                    </a:ext>
                  </a:extLst>
                </a:hlinkClick>
              </a:rPr>
              <a:t>HTTPS://GITHUB.COM/TRESATA/HACKATHONCLT2019</a:t>
            </a:r>
            <a:r>
              <a:rPr lang="en-US" sz="2000" b="1" dirty="0"/>
              <a:t>)</a:t>
            </a:r>
          </a:p>
          <a:p>
            <a:pPr>
              <a:buAutoNum type="arabicPeriod" startAt="5"/>
            </a:pPr>
            <a:endParaRPr lang="en-US" sz="2000" b="1" dirty="0"/>
          </a:p>
          <a:p>
            <a:pPr>
              <a:buAutoNum type="arabicPeriod" startAt="5"/>
            </a:pPr>
            <a:r>
              <a:rPr lang="en-US" sz="2000" b="1" dirty="0"/>
              <a:t>STAY INFORMED AND COMMUNICATE ON SLACK (</a:t>
            </a:r>
            <a:r>
              <a:rPr lang="en-US" sz="2000" b="1" dirty="0">
                <a:hlinkClick r:id="rId4">
                  <a:extLst>
                    <a:ext uri="{A12FA001-AC4F-418D-AE19-62706E023703}">
                      <ahyp:hlinkClr xmlns:ahyp="http://schemas.microsoft.com/office/drawing/2018/hyperlinkcolor" val="tx"/>
                    </a:ext>
                  </a:extLst>
                </a:hlinkClick>
              </a:rPr>
              <a:t>HTTPS://HACKATHONCLT2019.SLACK.COM</a:t>
            </a:r>
            <a:r>
              <a:rPr lang="en-US" sz="2000" b="1" dirty="0"/>
              <a:t>)</a:t>
            </a:r>
          </a:p>
          <a:p>
            <a:pPr>
              <a:buAutoNum type="arabicPeriod" startAt="5"/>
            </a:pPr>
            <a:endParaRPr lang="en-US" sz="2000" b="1" dirty="0"/>
          </a:p>
          <a:p>
            <a:pPr>
              <a:buAutoNum type="arabicPeriod" startAt="5"/>
            </a:pPr>
            <a:r>
              <a:rPr lang="en-US" sz="2000" b="1" dirty="0"/>
              <a:t>SUBMIT CONTENT FOR JUDGING ON DEVPOST (</a:t>
            </a:r>
            <a:r>
              <a:rPr lang="en-US" sz="2000" b="1" dirty="0">
                <a:hlinkClick r:id="rId5">
                  <a:extLst>
                    <a:ext uri="{A12FA001-AC4F-418D-AE19-62706E023703}">
                      <ahyp:hlinkClr xmlns:ahyp="http://schemas.microsoft.com/office/drawing/2018/hyperlinkcolor" val="tx"/>
                    </a:ext>
                  </a:extLst>
                </a:hlinkClick>
              </a:rPr>
              <a:t>HTTPS://HACKATHONCLT.DEVPOST.COM</a:t>
            </a:r>
            <a:r>
              <a:rPr lang="en-US" sz="2000" b="1" dirty="0"/>
              <a:t>)</a:t>
            </a:r>
          </a:p>
          <a:p>
            <a:pPr>
              <a:buAutoNum type="arabicPeriod" startAt="5"/>
            </a:pPr>
            <a:endParaRPr lang="en-US" sz="2000" b="1" dirty="0"/>
          </a:p>
          <a:p>
            <a:pPr marL="0" indent="0">
              <a:buNone/>
            </a:pPr>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p:txBody>
          <a:bodyPr/>
          <a:lstStyle/>
          <a:p>
            <a:r>
              <a:rPr lang="en-US" dirty="0"/>
              <a:t>STACK &amp; SLACK</a:t>
            </a:r>
          </a:p>
        </p:txBody>
      </p:sp>
      <p:pic>
        <p:nvPicPr>
          <p:cNvPr id="4" name="Google Shape;393;p73">
            <a:extLst>
              <a:ext uri="{FF2B5EF4-FFF2-40B4-BE49-F238E27FC236}">
                <a16:creationId xmlns:a16="http://schemas.microsoft.com/office/drawing/2014/main" id="{93462CC6-F369-3246-B5C6-151752F40C3E}"/>
              </a:ext>
            </a:extLst>
          </p:cNvPr>
          <p:cNvPicPr preferRelativeResize="0"/>
          <p:nvPr/>
        </p:nvPicPr>
        <p:blipFill>
          <a:blip r:embed="rId6">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D2EC6E7B-BEA0-954A-9167-835698D81A40}"/>
              </a:ext>
            </a:extLst>
          </p:cNvPr>
          <p:cNvPicPr>
            <a:picLocks noChangeAspect="1"/>
          </p:cNvPicPr>
          <p:nvPr/>
        </p:nvPicPr>
        <p:blipFill>
          <a:blip r:embed="rId7">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8222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p:txBody>
          <a:bodyPr/>
          <a:lstStyle/>
          <a:p>
            <a:pPr marL="0" indent="0">
              <a:buNone/>
            </a:pPr>
            <a:endParaRPr lang="en-US" sz="2000" b="1" dirty="0"/>
          </a:p>
          <a:p>
            <a:pPr marL="0" indent="0">
              <a:buNone/>
            </a:pPr>
            <a:r>
              <a:rPr lang="en-US" sz="2000" b="1" dirty="0"/>
              <a:t>3 – THE MAX NUMBER OF PARTICIPANTS PER TEAM</a:t>
            </a:r>
            <a:br>
              <a:rPr lang="en-US" sz="2000" b="1" dirty="0"/>
            </a:br>
            <a:endParaRPr lang="en-US" sz="2000" b="1" dirty="0"/>
          </a:p>
          <a:p>
            <a:endParaRPr lang="en-US" sz="2000" b="1" dirty="0"/>
          </a:p>
          <a:p>
            <a:pPr marL="0" indent="0">
              <a:buNone/>
            </a:pPr>
            <a:r>
              <a:rPr lang="en-US" sz="2000" b="1" dirty="0"/>
              <a:t>3 – CATEGORIES YOU CAN PARTICIPATE IN (HACK, CODE, FREESTYLE)</a:t>
            </a:r>
            <a:br>
              <a:rPr lang="en-US" sz="2000" b="1" dirty="0"/>
            </a:br>
            <a:endParaRPr lang="en-US" sz="2000" b="1" dirty="0"/>
          </a:p>
          <a:p>
            <a:endParaRPr lang="en-US" sz="2000" b="1" dirty="0"/>
          </a:p>
          <a:p>
            <a:pPr marL="0" indent="0">
              <a:buNone/>
            </a:pPr>
            <a:r>
              <a:rPr lang="en-US" sz="2000" b="1" dirty="0"/>
              <a:t>3 – KEYS FOR THE NIGHT (TECH, SPACE, FOOD) </a:t>
            </a:r>
          </a:p>
          <a:p>
            <a:pPr marL="0" indent="0">
              <a:buNone/>
            </a:pPr>
            <a:endParaRPr lang="en-US" sz="2000" b="1" dirty="0"/>
          </a:p>
          <a:p>
            <a:pPr marL="0" indent="0">
              <a:buNone/>
            </a:pPr>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a:xfrm>
            <a:off x="838200" y="457200"/>
            <a:ext cx="12877800" cy="457200"/>
          </a:xfrm>
        </p:spPr>
        <p:txBody>
          <a:bodyPr/>
          <a:lstStyle/>
          <a:p>
            <a:r>
              <a:rPr lang="en-US" sz="3600" dirty="0"/>
              <a:t>JUST LIKE ALWAYS</a:t>
            </a:r>
          </a:p>
        </p:txBody>
      </p:sp>
      <p:pic>
        <p:nvPicPr>
          <p:cNvPr id="4" name="Google Shape;393;p73">
            <a:extLst>
              <a:ext uri="{FF2B5EF4-FFF2-40B4-BE49-F238E27FC236}">
                <a16:creationId xmlns:a16="http://schemas.microsoft.com/office/drawing/2014/main" id="{23E6A29F-2C3C-5C4F-9FFC-BA1780AF8010}"/>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D06E2CC9-9350-7541-9A78-6D1CD4A7477D}"/>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1404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p:txBody>
          <a:bodyPr/>
          <a:lstStyle/>
          <a:p>
            <a:pPr marL="0" indent="0">
              <a:lnSpc>
                <a:spcPct val="150000"/>
              </a:lnSpc>
              <a:buNone/>
            </a:pPr>
            <a:r>
              <a:rPr lang="en-US" sz="2000" b="1" dirty="0"/>
              <a:t>CONNECT @ HACK01.NORTHSTATE.NET:5603</a:t>
            </a:r>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p:txBody>
          <a:bodyPr/>
          <a:lstStyle/>
          <a:p>
            <a:r>
              <a:rPr lang="en-US" dirty="0"/>
              <a:t>TRESATA TREK: DATA DISCOVERY</a:t>
            </a:r>
          </a:p>
        </p:txBody>
      </p:sp>
      <p:pic>
        <p:nvPicPr>
          <p:cNvPr id="4" name="Google Shape;393;p73">
            <a:extLst>
              <a:ext uri="{FF2B5EF4-FFF2-40B4-BE49-F238E27FC236}">
                <a16:creationId xmlns:a16="http://schemas.microsoft.com/office/drawing/2014/main" id="{93462CC6-F369-3246-B5C6-151752F40C3E}"/>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1026" name="Picture 2" descr="https://lh3.googleusercontent.com/sbdEHG10ysAvhOeNQJgMPNsHWVmt7QoivJYCdG1HCVUfR-aTY0hPuBFkKrib25jRfYcvfTvk49zf3LEUFyNA8UpxFTqRl1X_aedfuOCao1jmQN9CQM5Rj6FZfPFRZ2nMUXiKLbBb">
            <a:extLst>
              <a:ext uri="{FF2B5EF4-FFF2-40B4-BE49-F238E27FC236}">
                <a16:creationId xmlns:a16="http://schemas.microsoft.com/office/drawing/2014/main" id="{7DD60CCD-F8FA-D74F-A71E-78BF5D6273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1"/>
          <a:stretch/>
        </p:blipFill>
        <p:spPr bwMode="auto">
          <a:xfrm>
            <a:off x="2285999" y="2133600"/>
            <a:ext cx="9939803" cy="4991949"/>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DA521C7-0DBE-3449-B893-FF419FC87AD9}"/>
              </a:ext>
            </a:extLst>
          </p:cNvPr>
          <p:cNvSpPr/>
          <p:nvPr/>
        </p:nvSpPr>
        <p:spPr>
          <a:xfrm>
            <a:off x="3200400" y="5257800"/>
            <a:ext cx="762000" cy="3111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a:extLst>
              <a:ext uri="{FF2B5EF4-FFF2-40B4-BE49-F238E27FC236}">
                <a16:creationId xmlns:a16="http://schemas.microsoft.com/office/drawing/2014/main" id="{1625990C-FAE0-C748-A853-92ADC9BE490B}"/>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992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p:txBody>
          <a:bodyPr/>
          <a:lstStyle/>
          <a:p>
            <a:pPr marL="0" indent="0">
              <a:lnSpc>
                <a:spcPct val="150000"/>
              </a:lnSpc>
              <a:buNone/>
            </a:pPr>
            <a:r>
              <a:rPr lang="en-US" sz="2000" b="1" dirty="0"/>
              <a:t>CONNECT @ HACK01.NORTHSTATE.NET:5603</a:t>
            </a:r>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p:txBody>
          <a:bodyPr/>
          <a:lstStyle/>
          <a:p>
            <a:r>
              <a:rPr lang="en-US" dirty="0"/>
              <a:t>TRESATA TREK: DATA DISCOVERY</a:t>
            </a:r>
          </a:p>
        </p:txBody>
      </p:sp>
      <p:pic>
        <p:nvPicPr>
          <p:cNvPr id="4" name="Google Shape;393;p73">
            <a:extLst>
              <a:ext uri="{FF2B5EF4-FFF2-40B4-BE49-F238E27FC236}">
                <a16:creationId xmlns:a16="http://schemas.microsoft.com/office/drawing/2014/main" id="{93462CC6-F369-3246-B5C6-151752F40C3E}"/>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2050" name="Picture 2" descr="https://lh3.googleusercontent.com/bn_bejDoRTgt-IpbnCQZs-HcZ4njniIpJ7UOt8suqQnr_wetoJU63ivECZPMDPoYOcIGiGZelYdy9voYM3NbpKf-xHfe9omO5sKbM_RjHDMaYDpu5i2xxlSKYqucfOgpaCRaI6fn">
            <a:extLst>
              <a:ext uri="{FF2B5EF4-FFF2-40B4-BE49-F238E27FC236}">
                <a16:creationId xmlns:a16="http://schemas.microsoft.com/office/drawing/2014/main" id="{A4DE640B-1568-EA45-A051-E43B83678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133600"/>
            <a:ext cx="102108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05E811D-3973-7A4B-B271-599DBC51D028}"/>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613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a:xfrm>
            <a:off x="838200" y="1447800"/>
            <a:ext cx="13030200" cy="5410200"/>
          </a:xfrm>
        </p:spPr>
        <p:txBody>
          <a:bodyPr/>
          <a:lstStyle/>
          <a:p>
            <a:pPr marL="15875" lvl="1" indent="0"/>
            <a:r>
              <a:rPr lang="en-US" sz="2000" b="1" dirty="0">
                <a:latin typeface="Avenir Black" panose="02000503020000020003" pitchFamily="2" charset="0"/>
              </a:rPr>
              <a:t>HEALTH OUTCOMES DATASETS</a:t>
            </a:r>
          </a:p>
          <a:p>
            <a:pPr marL="785812" lvl="2" indent="-420687"/>
            <a:r>
              <a:rPr lang="en-US" sz="2000" b="1" dirty="0">
                <a:solidFill>
                  <a:schemeClr val="bg1"/>
                </a:solidFill>
              </a:rPr>
              <a:t>CDC 500 CITIES PROJECT (CHARLOTTE ONLY)</a:t>
            </a:r>
          </a:p>
          <a:p>
            <a:pPr marL="785812" lvl="2" indent="-420687"/>
            <a:r>
              <a:rPr lang="en-US" sz="2000" b="1" dirty="0">
                <a:solidFill>
                  <a:schemeClr val="bg1"/>
                </a:solidFill>
              </a:rPr>
              <a:t>AIDSVU (HIV)</a:t>
            </a:r>
          </a:p>
          <a:p>
            <a:pPr marL="1195387" lvl="2" indent="0">
              <a:buNone/>
            </a:pPr>
            <a:endParaRPr lang="en-US" sz="2000" b="1" dirty="0">
              <a:solidFill>
                <a:schemeClr val="bg1"/>
              </a:solidFill>
            </a:endParaRPr>
          </a:p>
          <a:p>
            <a:pPr marL="1195387" lvl="2" indent="0">
              <a:buNone/>
            </a:pPr>
            <a:endParaRPr lang="en-US" sz="2000" b="1" dirty="0">
              <a:solidFill>
                <a:schemeClr val="bg1"/>
              </a:solidFill>
            </a:endParaRPr>
          </a:p>
          <a:p>
            <a:pPr marL="1195387" lvl="2" indent="0">
              <a:buNone/>
            </a:pPr>
            <a:endParaRPr lang="en-US" sz="2000" b="1" dirty="0">
              <a:solidFill>
                <a:schemeClr val="bg1"/>
              </a:solidFill>
            </a:endParaRPr>
          </a:p>
          <a:p>
            <a:pPr marL="1195387" lvl="2" indent="0">
              <a:buNone/>
            </a:pPr>
            <a:endParaRPr lang="en-US" sz="2000" b="1" dirty="0">
              <a:solidFill>
                <a:schemeClr val="bg1"/>
              </a:solidFill>
            </a:endParaRPr>
          </a:p>
          <a:p>
            <a:pPr marL="409575" lvl="1" indent="-393700"/>
            <a:r>
              <a:rPr lang="en-US" sz="2000" b="1" dirty="0">
                <a:latin typeface="Avenir Black" panose="02000503020000020003" pitchFamily="2" charset="0"/>
              </a:rPr>
              <a:t>SERVICES DATASETS FROM MEDLINK PARTNERS</a:t>
            </a:r>
          </a:p>
          <a:p>
            <a:pPr marL="752475" lvl="1" indent="-342900">
              <a:buFont typeface="Arial" panose="020B0604020202020204" pitchFamily="34" charset="0"/>
              <a:buChar char="•"/>
            </a:pPr>
            <a:r>
              <a:rPr lang="en-US" sz="2000" b="1" dirty="0">
                <a:solidFill>
                  <a:schemeClr val="bg1"/>
                </a:solidFill>
              </a:rPr>
              <a:t>CAMINO CLINIC</a:t>
            </a:r>
          </a:p>
          <a:p>
            <a:pPr marL="752475" lvl="1" indent="-342900">
              <a:buFont typeface="Arial" panose="020B0604020202020204" pitchFamily="34" charset="0"/>
              <a:buChar char="•"/>
            </a:pPr>
            <a:r>
              <a:rPr lang="en-US" sz="2000" b="1" dirty="0"/>
              <a:t>CARE RING</a:t>
            </a:r>
            <a:endParaRPr lang="en-US" sz="2000" b="1" dirty="0">
              <a:solidFill>
                <a:schemeClr val="bg1"/>
              </a:solidFill>
            </a:endParaRPr>
          </a:p>
          <a:p>
            <a:pPr marL="752475" lvl="1" indent="-342900">
              <a:buFont typeface="Arial" panose="020B0604020202020204" pitchFamily="34" charset="0"/>
              <a:buChar char="•"/>
            </a:pPr>
            <a:r>
              <a:rPr lang="en-US" sz="2000" b="1" dirty="0">
                <a:solidFill>
                  <a:schemeClr val="bg1"/>
                </a:solidFill>
              </a:rPr>
              <a:t>CHARLOTTE COMMUNITY HEALTH CLINIC</a:t>
            </a:r>
          </a:p>
          <a:p>
            <a:pPr marL="752475" lvl="1" indent="-342900">
              <a:buFont typeface="Arial" panose="020B0604020202020204" pitchFamily="34" charset="0"/>
              <a:buChar char="•"/>
            </a:pPr>
            <a:r>
              <a:rPr lang="en-US" sz="2000" b="1" dirty="0">
                <a:solidFill>
                  <a:schemeClr val="bg1"/>
                </a:solidFill>
              </a:rPr>
              <a:t>CHARLOTTE CENTER FOR LEGAL ADVOCACY</a:t>
            </a:r>
          </a:p>
          <a:p>
            <a:pPr marL="752475" lvl="1" indent="-342900">
              <a:buFont typeface="Arial" panose="020B0604020202020204" pitchFamily="34" charset="0"/>
              <a:buChar char="•"/>
            </a:pPr>
            <a:r>
              <a:rPr lang="en-US" sz="2000" b="1" dirty="0">
                <a:solidFill>
                  <a:schemeClr val="bg1"/>
                </a:solidFill>
              </a:rPr>
              <a:t>MECKLENBURG COUNTY PUBLIC HEALTH</a:t>
            </a:r>
          </a:p>
          <a:p>
            <a:pPr marL="752475" lvl="1" indent="-342900">
              <a:buFont typeface="Arial" panose="020B0604020202020204" pitchFamily="34" charset="0"/>
              <a:buChar char="•"/>
            </a:pPr>
            <a:r>
              <a:rPr lang="en-US" sz="2000" b="1" dirty="0"/>
              <a:t>NC MEDASSIST</a:t>
            </a:r>
          </a:p>
          <a:p>
            <a:pPr marL="752475" lvl="1" indent="-342900">
              <a:buFont typeface="Arial" panose="020B0604020202020204" pitchFamily="34" charset="0"/>
              <a:buChar char="•"/>
            </a:pPr>
            <a:endParaRPr lang="en-US" sz="2000" b="1" dirty="0">
              <a:solidFill>
                <a:schemeClr val="bg1"/>
              </a:solidFill>
            </a:endParaRPr>
          </a:p>
          <a:p>
            <a:pPr marL="752475" lvl="1" indent="-342900">
              <a:buFont typeface="Arial" panose="020B0604020202020204" pitchFamily="34" charset="0"/>
              <a:buChar char="•"/>
            </a:pPr>
            <a:endParaRPr lang="en-US" sz="2000" b="1" dirty="0">
              <a:solidFill>
                <a:schemeClr val="bg1"/>
              </a:solidFill>
            </a:endParaRPr>
          </a:p>
          <a:p>
            <a:pPr marL="1644650" lvl="2" indent="-449263">
              <a:buFont typeface="Arial" panose="020B0604020202020204" pitchFamily="34" charset="0"/>
              <a:buChar char="•"/>
            </a:pPr>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p:txBody>
          <a:bodyPr/>
          <a:lstStyle/>
          <a:p>
            <a:r>
              <a:rPr lang="en-US" dirty="0"/>
              <a:t>DATA DATA DATA </a:t>
            </a:r>
          </a:p>
        </p:txBody>
      </p:sp>
      <p:pic>
        <p:nvPicPr>
          <p:cNvPr id="4" name="Google Shape;393;p73">
            <a:extLst>
              <a:ext uri="{FF2B5EF4-FFF2-40B4-BE49-F238E27FC236}">
                <a16:creationId xmlns:a16="http://schemas.microsoft.com/office/drawing/2014/main" id="{CE376EC2-5181-E445-A97A-896E1D10B9DC}"/>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sp>
        <p:nvSpPr>
          <p:cNvPr id="13" name="Rounded Rectangular Callout 12">
            <a:extLst>
              <a:ext uri="{FF2B5EF4-FFF2-40B4-BE49-F238E27FC236}">
                <a16:creationId xmlns:a16="http://schemas.microsoft.com/office/drawing/2014/main" id="{DC4F6C18-AC2B-1247-AA6B-FFEB7E93FDA7}"/>
              </a:ext>
            </a:extLst>
          </p:cNvPr>
          <p:cNvSpPr/>
          <p:nvPr/>
        </p:nvSpPr>
        <p:spPr>
          <a:xfrm>
            <a:off x="8539651" y="1310732"/>
            <a:ext cx="4487001" cy="1569535"/>
          </a:xfrm>
          <a:prstGeom prst="wedgeRoundRectCallout">
            <a:avLst>
              <a:gd name="adj1" fmla="val -11945"/>
              <a:gd name="adj2" fmla="val -1294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venir Book" panose="02000503020000020003" pitchFamily="2" charset="0"/>
              </a:rPr>
              <a:t>Individuals’ behaviors, lifestyle habits, disease prevalence, etc. aggregated at zip code or census tract level in </a:t>
            </a:r>
            <a:r>
              <a:rPr lang="en-US" dirty="0" err="1">
                <a:solidFill>
                  <a:sysClr val="windowText" lastClr="000000"/>
                </a:solidFill>
                <a:latin typeface="Avenir Book" panose="02000503020000020003" pitchFamily="2" charset="0"/>
              </a:rPr>
              <a:t>Meck</a:t>
            </a:r>
            <a:r>
              <a:rPr lang="en-US" dirty="0">
                <a:solidFill>
                  <a:sysClr val="windowText" lastClr="000000"/>
                </a:solidFill>
                <a:latin typeface="Avenir Book" panose="02000503020000020003" pitchFamily="2" charset="0"/>
              </a:rPr>
              <a:t>. County</a:t>
            </a:r>
          </a:p>
        </p:txBody>
      </p:sp>
      <p:sp>
        <p:nvSpPr>
          <p:cNvPr id="18" name="Left Brace 17">
            <a:extLst>
              <a:ext uri="{FF2B5EF4-FFF2-40B4-BE49-F238E27FC236}">
                <a16:creationId xmlns:a16="http://schemas.microsoft.com/office/drawing/2014/main" id="{20292289-0E5A-A847-893F-A87B58E39AD9}"/>
              </a:ext>
            </a:extLst>
          </p:cNvPr>
          <p:cNvSpPr/>
          <p:nvPr/>
        </p:nvSpPr>
        <p:spPr>
          <a:xfrm rot="10800000">
            <a:off x="7696200" y="1447800"/>
            <a:ext cx="284592" cy="1295400"/>
          </a:xfrm>
          <a:prstGeom prst="leftBrace">
            <a:avLst>
              <a:gd name="adj1" fmla="val 75512"/>
              <a:gd name="adj2" fmla="val 47636"/>
            </a:avLst>
          </a:prstGeom>
          <a:ln w="12700" cmpd="sng">
            <a:solidFill>
              <a:srgbClr val="0066FF"/>
            </a:solidFill>
            <a:prstDash val="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47956651-701B-F943-AFDB-ABDC608EBD1A}"/>
              </a:ext>
            </a:extLst>
          </p:cNvPr>
          <p:cNvSpPr/>
          <p:nvPr/>
        </p:nvSpPr>
        <p:spPr>
          <a:xfrm rot="10800000">
            <a:off x="7696198" y="3810000"/>
            <a:ext cx="228601" cy="2438400"/>
          </a:xfrm>
          <a:prstGeom prst="leftBrace">
            <a:avLst>
              <a:gd name="adj1" fmla="val 75512"/>
              <a:gd name="adj2" fmla="val 47636"/>
            </a:avLst>
          </a:prstGeom>
          <a:ln w="12700" cmpd="sng">
            <a:solidFill>
              <a:srgbClr val="0066FF"/>
            </a:solidFill>
            <a:prstDash val="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ounded Rectangular Callout 20">
            <a:extLst>
              <a:ext uri="{FF2B5EF4-FFF2-40B4-BE49-F238E27FC236}">
                <a16:creationId xmlns:a16="http://schemas.microsoft.com/office/drawing/2014/main" id="{27A2B00F-B313-7640-9FB5-D0F7BD61B6F8}"/>
              </a:ext>
            </a:extLst>
          </p:cNvPr>
          <p:cNvSpPr/>
          <p:nvPr/>
        </p:nvSpPr>
        <p:spPr>
          <a:xfrm>
            <a:off x="8539650" y="4381500"/>
            <a:ext cx="4487001" cy="1295400"/>
          </a:xfrm>
          <a:prstGeom prst="wedgeRoundRectCallout">
            <a:avLst>
              <a:gd name="adj1" fmla="val -11945"/>
              <a:gd name="adj2" fmla="val -1294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venir Book" panose="02000503020000020003" pitchFamily="2" charset="0"/>
              </a:rPr>
              <a:t>Client visits in 2018 for each agency aggregated by zip code, sex, and race/ethnicity in </a:t>
            </a:r>
            <a:r>
              <a:rPr lang="en-US" dirty="0" err="1">
                <a:solidFill>
                  <a:sysClr val="windowText" lastClr="000000"/>
                </a:solidFill>
                <a:latin typeface="Avenir Book" panose="02000503020000020003" pitchFamily="2" charset="0"/>
              </a:rPr>
              <a:t>Meck</a:t>
            </a:r>
            <a:r>
              <a:rPr lang="en-US" dirty="0">
                <a:solidFill>
                  <a:sysClr val="windowText" lastClr="000000"/>
                </a:solidFill>
                <a:latin typeface="Avenir Book" panose="02000503020000020003" pitchFamily="2" charset="0"/>
              </a:rPr>
              <a:t>. County</a:t>
            </a:r>
          </a:p>
        </p:txBody>
      </p:sp>
      <p:pic>
        <p:nvPicPr>
          <p:cNvPr id="9" name="Picture 4">
            <a:extLst>
              <a:ext uri="{FF2B5EF4-FFF2-40B4-BE49-F238E27FC236}">
                <a16:creationId xmlns:a16="http://schemas.microsoft.com/office/drawing/2014/main" id="{4F26660D-8D99-C943-AB51-FA9FC524123F}"/>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558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a:xfrm>
            <a:off x="838200" y="1447799"/>
            <a:ext cx="13030200" cy="6515489"/>
          </a:xfrm>
        </p:spPr>
        <p:txBody>
          <a:bodyPr/>
          <a:lstStyle/>
          <a:p>
            <a:pPr marL="336550" indent="-322263">
              <a:buNone/>
            </a:pPr>
            <a:r>
              <a:rPr lang="en-US" sz="2000" b="1" dirty="0">
                <a:latin typeface="Avenir Black" panose="02000503020000020003" pitchFamily="2" charset="0"/>
              </a:rPr>
              <a:t>SOCIAL DETERMINANTS OF HEALTH (SDH) DATASETS </a:t>
            </a:r>
          </a:p>
          <a:p>
            <a:pPr marL="752475" lvl="1" indent="-342900">
              <a:buFont typeface="Arial" panose="020B0604020202020204" pitchFamily="34" charset="0"/>
              <a:buChar char="•"/>
            </a:pPr>
            <a:r>
              <a:rPr lang="en-US" sz="2000" b="1" dirty="0">
                <a:solidFill>
                  <a:schemeClr val="bg1"/>
                </a:solidFill>
              </a:rPr>
              <a:t>CENSUS</a:t>
            </a:r>
          </a:p>
          <a:p>
            <a:pPr marL="752475" lvl="1" indent="-342900">
              <a:buFont typeface="Arial" panose="020B0604020202020204" pitchFamily="34" charset="0"/>
              <a:buChar char="•"/>
            </a:pPr>
            <a:r>
              <a:rPr lang="en-US" sz="2000" b="1" dirty="0"/>
              <a:t>CHARLOTTE HOUSING AUTHORITY</a:t>
            </a:r>
          </a:p>
          <a:p>
            <a:pPr marL="752475" lvl="1" indent="-342900">
              <a:buFont typeface="Arial" panose="020B0604020202020204" pitchFamily="34" charset="0"/>
              <a:buChar char="•"/>
            </a:pPr>
            <a:r>
              <a:rPr lang="en-US" sz="2000" b="1" dirty="0"/>
              <a:t>CONSUMER FINANCIAL PROTECTION BUREAU</a:t>
            </a:r>
          </a:p>
          <a:p>
            <a:pPr marL="752475" lvl="1" indent="-342900">
              <a:buFont typeface="Arial" panose="020B0604020202020204" pitchFamily="34" charset="0"/>
              <a:buChar char="•"/>
            </a:pPr>
            <a:r>
              <a:rPr lang="en-US" sz="2000" b="1" dirty="0"/>
              <a:t>EPA</a:t>
            </a:r>
          </a:p>
          <a:p>
            <a:pPr marL="752475" lvl="1" indent="-342900">
              <a:buFont typeface="Arial" panose="020B0604020202020204" pitchFamily="34" charset="0"/>
              <a:buChar char="•"/>
            </a:pPr>
            <a:r>
              <a:rPr lang="en-US" sz="2000" b="1" dirty="0"/>
              <a:t>GEO-MAPPINGS</a:t>
            </a:r>
          </a:p>
          <a:p>
            <a:pPr marL="752475" lvl="1" indent="-342900">
              <a:buFont typeface="Arial" panose="020B0604020202020204" pitchFamily="34" charset="0"/>
              <a:buChar char="•"/>
            </a:pPr>
            <a:r>
              <a:rPr lang="en-US" sz="2000" b="1" dirty="0"/>
              <a:t>HOUSING &amp; URBAN DEVELOPMENT</a:t>
            </a:r>
          </a:p>
          <a:p>
            <a:pPr marL="752475" lvl="1" indent="-342900">
              <a:buFont typeface="Arial" panose="020B0604020202020204" pitchFamily="34" charset="0"/>
              <a:buChar char="•"/>
            </a:pPr>
            <a:r>
              <a:rPr lang="en-US" sz="2000" b="1" dirty="0"/>
              <a:t>MECKLENBURG PUBLIC SERVICES-GEO JSON</a:t>
            </a:r>
          </a:p>
          <a:p>
            <a:pPr marL="752475" lvl="1" indent="-342900">
              <a:buFont typeface="Arial" panose="020B0604020202020204" pitchFamily="34" charset="0"/>
              <a:buChar char="•"/>
            </a:pPr>
            <a:r>
              <a:rPr lang="en-US" sz="2000" b="1" dirty="0"/>
              <a:t>MECKLENBURG QUALITY OF LIFE</a:t>
            </a:r>
          </a:p>
          <a:p>
            <a:pPr marL="752475" lvl="1" indent="-342900">
              <a:buFont typeface="Arial" panose="020B0604020202020204" pitchFamily="34" charset="0"/>
              <a:buChar char="•"/>
            </a:pPr>
            <a:r>
              <a:rPr lang="en-US" sz="2000" b="1" dirty="0">
                <a:solidFill>
                  <a:schemeClr val="bg1"/>
                </a:solidFill>
              </a:rPr>
              <a:t>NC BOARD OF EDUCATION</a:t>
            </a:r>
          </a:p>
          <a:p>
            <a:pPr marL="752475" lvl="1" indent="-342900">
              <a:buFont typeface="Arial" panose="020B0604020202020204" pitchFamily="34" charset="0"/>
              <a:buChar char="•"/>
            </a:pPr>
            <a:r>
              <a:rPr lang="en-US" sz="2000" b="1" dirty="0">
                <a:solidFill>
                  <a:schemeClr val="bg1"/>
                </a:solidFill>
              </a:rPr>
              <a:t>ZILLOW</a:t>
            </a:r>
            <a:endParaRPr lang="en-US" sz="2000" b="1" dirty="0"/>
          </a:p>
          <a:p>
            <a:pPr marL="752475" lvl="1" indent="-342900">
              <a:buFont typeface="Arial" panose="020B0604020202020204" pitchFamily="34" charset="0"/>
              <a:buChar char="•"/>
            </a:pPr>
            <a:endParaRPr lang="en-US" sz="2000" b="1" dirty="0"/>
          </a:p>
          <a:p>
            <a:pPr marL="338137" indent="0">
              <a:buNone/>
            </a:pPr>
            <a:endParaRPr lang="en-US" sz="2000" b="1" dirty="0"/>
          </a:p>
          <a:p>
            <a:pPr marL="338137" indent="0">
              <a:buNone/>
            </a:pPr>
            <a:endParaRPr lang="en-US" sz="2000" b="1" dirty="0">
              <a:latin typeface="Avenir Black" panose="02000503020000020003" pitchFamily="2" charset="0"/>
            </a:endParaRPr>
          </a:p>
          <a:p>
            <a:pPr marL="338137" indent="0">
              <a:buNone/>
            </a:pPr>
            <a:endParaRPr lang="en-US" sz="2000" b="1" dirty="0">
              <a:latin typeface="Avenir Black" panose="02000503020000020003" pitchFamily="2" charset="0"/>
            </a:endParaRPr>
          </a:p>
          <a:p>
            <a:pPr marL="336550" indent="-322263">
              <a:buNone/>
            </a:pPr>
            <a:r>
              <a:rPr lang="en-US" sz="2000" b="1" dirty="0">
                <a:latin typeface="Avenir Black" panose="02000503020000020003" pitchFamily="2" charset="0"/>
              </a:rPr>
              <a:t>ANY OTHER OPEN-SOURCE DATASETS ARE FAIR GAME</a:t>
            </a:r>
          </a:p>
          <a:p>
            <a:pPr marL="1644650" lvl="2" indent="-449263">
              <a:buFont typeface="Arial" panose="020B0604020202020204" pitchFamily="34" charset="0"/>
              <a:buChar char="•"/>
            </a:pPr>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p:txBody>
          <a:bodyPr/>
          <a:lstStyle/>
          <a:p>
            <a:r>
              <a:rPr lang="en-US" dirty="0"/>
              <a:t>DATA DATA DATA </a:t>
            </a:r>
          </a:p>
        </p:txBody>
      </p:sp>
      <p:pic>
        <p:nvPicPr>
          <p:cNvPr id="4" name="Google Shape;393;p73">
            <a:extLst>
              <a:ext uri="{FF2B5EF4-FFF2-40B4-BE49-F238E27FC236}">
                <a16:creationId xmlns:a16="http://schemas.microsoft.com/office/drawing/2014/main" id="{CE376EC2-5181-E445-A97A-896E1D10B9DC}"/>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sp>
        <p:nvSpPr>
          <p:cNvPr id="9" name="Left Brace 8">
            <a:extLst>
              <a:ext uri="{FF2B5EF4-FFF2-40B4-BE49-F238E27FC236}">
                <a16:creationId xmlns:a16="http://schemas.microsoft.com/office/drawing/2014/main" id="{F9FE4C89-8756-244D-A9BB-A2E1ABF1BE9D}"/>
              </a:ext>
            </a:extLst>
          </p:cNvPr>
          <p:cNvSpPr/>
          <p:nvPr/>
        </p:nvSpPr>
        <p:spPr>
          <a:xfrm rot="10800000">
            <a:off x="7845986" y="1437288"/>
            <a:ext cx="231214" cy="3668112"/>
          </a:xfrm>
          <a:prstGeom prst="leftBrace">
            <a:avLst>
              <a:gd name="adj1" fmla="val 75512"/>
              <a:gd name="adj2" fmla="val 53047"/>
            </a:avLst>
          </a:prstGeom>
          <a:ln w="12700" cmpd="sng">
            <a:solidFill>
              <a:srgbClr val="0066FF"/>
            </a:solidFill>
            <a:prstDash val="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65858B37-5AAB-3A46-BB0C-EA958463AFB5}"/>
              </a:ext>
            </a:extLst>
          </p:cNvPr>
          <p:cNvSpPr/>
          <p:nvPr/>
        </p:nvSpPr>
        <p:spPr>
          <a:xfrm>
            <a:off x="8534400" y="2486576"/>
            <a:ext cx="4487001" cy="1569535"/>
          </a:xfrm>
          <a:prstGeom prst="wedgeRoundRectCallout">
            <a:avLst>
              <a:gd name="adj1" fmla="val -11945"/>
              <a:gd name="adj2" fmla="val -1294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venir Book" panose="02000503020000020003" pitchFamily="2" charset="0"/>
              </a:rPr>
              <a:t>Contextual factors that influence health, such as race, income, environment, transportation, etc.  </a:t>
            </a:r>
          </a:p>
        </p:txBody>
      </p:sp>
      <p:pic>
        <p:nvPicPr>
          <p:cNvPr id="7" name="Picture 4">
            <a:extLst>
              <a:ext uri="{FF2B5EF4-FFF2-40B4-BE49-F238E27FC236}">
                <a16:creationId xmlns:a16="http://schemas.microsoft.com/office/drawing/2014/main" id="{93AB751E-DDFD-B74F-8B05-69C3C32AF6AF}"/>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785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5A639A-AC82-CB4E-8828-63F9BA5E8EA4}"/>
              </a:ext>
            </a:extLst>
          </p:cNvPr>
          <p:cNvSpPr>
            <a:spLocks noGrp="1"/>
          </p:cNvSpPr>
          <p:nvPr>
            <p:ph idx="1"/>
          </p:nvPr>
        </p:nvSpPr>
        <p:spPr>
          <a:xfrm>
            <a:off x="838200" y="1447800"/>
            <a:ext cx="12801600" cy="6055998"/>
          </a:xfrm>
        </p:spPr>
        <p:txBody>
          <a:bodyPr/>
          <a:lstStyle/>
          <a:p>
            <a:pPr lvl="0"/>
            <a:r>
              <a:rPr lang="en-US" sz="2000" dirty="0">
                <a:latin typeface="Avenir Book" panose="02000503020000020003" pitchFamily="2" charset="0"/>
              </a:rPr>
              <a:t>LEVERAGE THE INTERNET TO HACK THE PROBLEM</a:t>
            </a:r>
          </a:p>
          <a:p>
            <a:pPr marL="0" indent="457200">
              <a:buNone/>
            </a:pPr>
            <a:r>
              <a:rPr lang="en-US" sz="2000" dirty="0">
                <a:latin typeface="Avenir Book" panose="02000503020000020003" pitchFamily="2" charset="0"/>
              </a:rPr>
              <a:t>GOOGLE TRENDS, TWITTER, ANYTHING YOU CAN IMAGINE (CHECK README IN GITHUB)</a:t>
            </a:r>
          </a:p>
          <a:p>
            <a:pPr marL="0" indent="457200">
              <a:buNone/>
            </a:pPr>
            <a:endParaRPr lang="en-US" sz="2000" dirty="0">
              <a:latin typeface="Avenir Book" panose="02000503020000020003" pitchFamily="2" charset="0"/>
            </a:endParaRPr>
          </a:p>
          <a:p>
            <a:pPr lvl="0">
              <a:buFont typeface="+mj-lt"/>
              <a:buAutoNum type="arabicPeriod" startAt="2"/>
            </a:pPr>
            <a:r>
              <a:rPr lang="en-US" sz="2000" dirty="0">
                <a:latin typeface="Avenir Book" panose="02000503020000020003" pitchFamily="2" charset="0"/>
              </a:rPr>
              <a:t>POST PICTURES THROUGHOUT YOUR HACKATHON JOURNEY</a:t>
            </a:r>
          </a:p>
          <a:p>
            <a:pPr marL="300038" indent="163513">
              <a:buNone/>
            </a:pPr>
            <a:r>
              <a:rPr lang="en-US" sz="2000" dirty="0">
                <a:latin typeface="Avenir Book" panose="02000503020000020003" pitchFamily="2" charset="0"/>
              </a:rPr>
              <a:t>USE OUR HASHTAGS AND TAG SOCIAL MEDIA ACCOUNTS DISPLAYED THROUGHOUT THE MUSEUM</a:t>
            </a:r>
          </a:p>
          <a:p>
            <a:pPr marL="0" indent="0">
              <a:buNone/>
            </a:pPr>
            <a:endParaRPr lang="en-US" dirty="0"/>
          </a:p>
        </p:txBody>
      </p:sp>
      <p:sp>
        <p:nvSpPr>
          <p:cNvPr id="3" name="Title 2">
            <a:extLst>
              <a:ext uri="{FF2B5EF4-FFF2-40B4-BE49-F238E27FC236}">
                <a16:creationId xmlns:a16="http://schemas.microsoft.com/office/drawing/2014/main" id="{31CFA92C-17E6-5647-9F5E-25715A8B71CA}"/>
              </a:ext>
            </a:extLst>
          </p:cNvPr>
          <p:cNvSpPr>
            <a:spLocks noGrp="1"/>
          </p:cNvSpPr>
          <p:nvPr>
            <p:ph type="title"/>
          </p:nvPr>
        </p:nvSpPr>
        <p:spPr/>
        <p:txBody>
          <a:bodyPr/>
          <a:lstStyle/>
          <a:p>
            <a:r>
              <a:rPr lang="en-US" dirty="0"/>
              <a:t>FINAL TIP: SOCIAL MEDIA</a:t>
            </a:r>
          </a:p>
        </p:txBody>
      </p:sp>
      <p:pic>
        <p:nvPicPr>
          <p:cNvPr id="4" name="Google Shape;393;p73">
            <a:extLst>
              <a:ext uri="{FF2B5EF4-FFF2-40B4-BE49-F238E27FC236}">
                <a16:creationId xmlns:a16="http://schemas.microsoft.com/office/drawing/2014/main" id="{A7A954C0-3883-4345-9618-173A49BFD5DA}"/>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B7AD234F-3262-554E-8254-54B5DDFE7E49}"/>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9659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3319463"/>
            <a:ext cx="14630400" cy="1590675"/>
          </a:xfrm>
        </p:spPr>
        <p:txBody>
          <a:bodyPr/>
          <a:lstStyle/>
          <a:p>
            <a:r>
              <a:rPr lang="en-US" sz="7200" dirty="0"/>
              <a:t>Q </a:t>
            </a:r>
            <a:r>
              <a:rPr lang="en-US" sz="7200" b="0" dirty="0">
                <a:latin typeface="Avenir Book" panose="02000503020000020003" pitchFamily="2" charset="0"/>
              </a:rPr>
              <a:t>&amp;</a:t>
            </a:r>
            <a:r>
              <a:rPr lang="en-US" sz="7200" dirty="0"/>
              <a:t> A </a:t>
            </a:r>
          </a:p>
        </p:txBody>
      </p:sp>
      <p:pic>
        <p:nvPicPr>
          <p:cNvPr id="3" name="Google Shape;393;p73">
            <a:extLst>
              <a:ext uri="{FF2B5EF4-FFF2-40B4-BE49-F238E27FC236}">
                <a16:creationId xmlns:a16="http://schemas.microsoft.com/office/drawing/2014/main" id="{96753743-3E4B-C149-ABA8-0C1A000D95D4}"/>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02A34C97-B742-684F-848C-DE8F1085984D}"/>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50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b="1" dirty="0">
                <a:solidFill>
                  <a:schemeClr val="bg1"/>
                </a:solidFill>
                <a:latin typeface="Avenir Black" panose="02000503020000020003" pitchFamily="2" charset="0"/>
              </a:rPr>
              <a:t>#CLT</a:t>
            </a:r>
            <a:r>
              <a:rPr lang="en-US" sz="7200" b="1" dirty="0">
                <a:solidFill>
                  <a:srgbClr val="C00000"/>
                </a:solidFill>
                <a:latin typeface="Avenir Black" panose="02000503020000020003" pitchFamily="2" charset="0"/>
              </a:rPr>
              <a:t>HACKS</a:t>
            </a:r>
            <a:r>
              <a:rPr lang="en-US" sz="7200" b="1" dirty="0">
                <a:solidFill>
                  <a:schemeClr val="bg1"/>
                </a:solidFill>
                <a:latin typeface="Avenir Black" panose="02000503020000020003" pitchFamily="2" charset="0"/>
              </a:rPr>
              <a:t>ALOT</a:t>
            </a:r>
          </a:p>
        </p:txBody>
      </p:sp>
      <p:sp>
        <p:nvSpPr>
          <p:cNvPr id="3" name="TextBox 2"/>
          <p:cNvSpPr txBox="1"/>
          <p:nvPr/>
        </p:nvSpPr>
        <p:spPr>
          <a:xfrm>
            <a:off x="1284035" y="4910138"/>
            <a:ext cx="9677400" cy="1569660"/>
          </a:xfrm>
          <a:prstGeom prst="rect">
            <a:avLst/>
          </a:prstGeom>
          <a:noFill/>
        </p:spPr>
        <p:txBody>
          <a:bodyPr wrap="square" rtlCol="0">
            <a:spAutoFit/>
          </a:bodyPr>
          <a:lstStyle/>
          <a:p>
            <a:pPr algn="r"/>
            <a:r>
              <a:rPr lang="en-US" sz="3200" dirty="0">
                <a:solidFill>
                  <a:schemeClr val="bg1">
                    <a:lumMod val="75000"/>
                  </a:schemeClr>
                </a:solidFill>
                <a:latin typeface="Avenir Book"/>
                <a:cs typeface="Avenir Book"/>
              </a:rPr>
              <a:t>@</a:t>
            </a:r>
            <a:r>
              <a:rPr lang="en-US" sz="3200" dirty="0" err="1">
                <a:solidFill>
                  <a:schemeClr val="bg1">
                    <a:lumMod val="75000"/>
                  </a:schemeClr>
                </a:solidFill>
                <a:latin typeface="Avenir Book"/>
                <a:cs typeface="Avenir Book"/>
              </a:rPr>
              <a:t>charlottehacks</a:t>
            </a:r>
            <a:endParaRPr lang="en-US" sz="3200" dirty="0">
              <a:solidFill>
                <a:schemeClr val="bg1">
                  <a:lumMod val="75000"/>
                </a:schemeClr>
              </a:solidFill>
              <a:latin typeface="Avenir Book"/>
              <a:cs typeface="Avenir Book"/>
            </a:endParaRPr>
          </a:p>
          <a:p>
            <a:pPr algn="r"/>
            <a:r>
              <a:rPr lang="en-US" sz="3200" dirty="0">
                <a:solidFill>
                  <a:schemeClr val="bg1">
                    <a:lumMod val="75000"/>
                  </a:schemeClr>
                </a:solidFill>
                <a:latin typeface="Avenir Book"/>
                <a:cs typeface="Avenir Book"/>
              </a:rPr>
              <a:t> </a:t>
            </a:r>
            <a:br>
              <a:rPr lang="en-US" sz="3200" dirty="0">
                <a:solidFill>
                  <a:schemeClr val="bg1">
                    <a:lumMod val="75000"/>
                  </a:schemeClr>
                </a:solidFill>
                <a:latin typeface="Avenir Book"/>
                <a:cs typeface="Avenir Book"/>
              </a:rPr>
            </a:br>
            <a:r>
              <a:rPr lang="en-US" sz="3200" dirty="0">
                <a:solidFill>
                  <a:schemeClr val="bg1">
                    <a:lumMod val="75000"/>
                  </a:schemeClr>
                </a:solidFill>
                <a:latin typeface="Avenir Book"/>
                <a:cs typeface="Avenir Book"/>
              </a:rPr>
              <a:t>#hackathonCLT</a:t>
            </a:r>
          </a:p>
        </p:txBody>
      </p:sp>
      <p:pic>
        <p:nvPicPr>
          <p:cNvPr id="5" name="Google Shape;393;p73">
            <a:extLst>
              <a:ext uri="{FF2B5EF4-FFF2-40B4-BE49-F238E27FC236}">
                <a16:creationId xmlns:a16="http://schemas.microsoft.com/office/drawing/2014/main" id="{C26C8E07-ED33-6E41-9800-58E022A31C13}"/>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6" name="Picture 4">
            <a:extLst>
              <a:ext uri="{FF2B5EF4-FFF2-40B4-BE49-F238E27FC236}">
                <a16:creationId xmlns:a16="http://schemas.microsoft.com/office/drawing/2014/main" id="{8B72DD52-8844-9F45-B107-EC01F7C7EB88}"/>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430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a:xfrm flipH="1">
            <a:off x="838200" y="1447800"/>
            <a:ext cx="12801600" cy="6055998"/>
          </a:xfrm>
        </p:spPr>
        <p:txBody>
          <a:bodyPr/>
          <a:lstStyle/>
          <a:p>
            <a:pPr marL="0" indent="0">
              <a:buNone/>
            </a:pPr>
            <a:endParaRPr lang="en-US" sz="2000" b="1" dirty="0"/>
          </a:p>
          <a:p>
            <a:pPr marL="0" indent="0">
              <a:buNone/>
            </a:pPr>
            <a:r>
              <a:rPr lang="en-US" sz="2000" b="1" dirty="0"/>
              <a:t>YOUR TEAM MUST CREATE A DEVPOST ACCOUNT BEFORE 9PM TONIGHT</a:t>
            </a:r>
          </a:p>
          <a:p>
            <a:pPr marL="0" indent="0">
              <a:buNone/>
            </a:pPr>
            <a:r>
              <a:rPr lang="en-US" sz="2000" b="1" dirty="0"/>
              <a:t>	</a:t>
            </a:r>
          </a:p>
          <a:p>
            <a:pPr marL="0" indent="0">
              <a:buNone/>
            </a:pPr>
            <a:r>
              <a:rPr lang="en-US" sz="2000" b="1" dirty="0"/>
              <a:t>		</a:t>
            </a:r>
          </a:p>
          <a:p>
            <a:endParaRPr lang="en-US" sz="2000" b="1" dirty="0"/>
          </a:p>
          <a:p>
            <a:pPr marL="0" indent="0">
              <a:buNone/>
            </a:pPr>
            <a:r>
              <a:rPr lang="en-US" sz="2000" b="1" dirty="0"/>
              <a:t>	</a:t>
            </a:r>
          </a:p>
          <a:p>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a:xfrm>
            <a:off x="838200" y="457200"/>
            <a:ext cx="12877800" cy="457200"/>
          </a:xfrm>
        </p:spPr>
        <p:txBody>
          <a:bodyPr/>
          <a:lstStyle/>
          <a:p>
            <a:r>
              <a:rPr lang="en-US" dirty="0"/>
              <a:t>NEW THIS YEAR – FULLY DIGITAL PLATFORM</a:t>
            </a:r>
          </a:p>
        </p:txBody>
      </p:sp>
      <p:pic>
        <p:nvPicPr>
          <p:cNvPr id="4" name="Google Shape;393;p73">
            <a:extLst>
              <a:ext uri="{FF2B5EF4-FFF2-40B4-BE49-F238E27FC236}">
                <a16:creationId xmlns:a16="http://schemas.microsoft.com/office/drawing/2014/main" id="{23E6A29F-2C3C-5C4F-9FFC-BA1780AF8010}"/>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9D247BD2-2091-C84D-B1FA-485BEB69D7AC}"/>
              </a:ext>
            </a:extLst>
          </p:cNvPr>
          <p:cNvPicPr>
            <a:picLocks noChangeAspect="1"/>
          </p:cNvPicPr>
          <p:nvPr/>
        </p:nvPicPr>
        <p:blipFill>
          <a:blip r:embed="rId4"/>
          <a:stretch>
            <a:fillRect/>
          </a:stretch>
        </p:blipFill>
        <p:spPr>
          <a:xfrm>
            <a:off x="838200" y="2963333"/>
            <a:ext cx="9870729" cy="4068684"/>
          </a:xfrm>
          <a:prstGeom prst="rect">
            <a:avLst/>
          </a:prstGeom>
        </p:spPr>
      </p:pic>
      <p:sp>
        <p:nvSpPr>
          <p:cNvPr id="6" name="Oval 5">
            <a:extLst>
              <a:ext uri="{FF2B5EF4-FFF2-40B4-BE49-F238E27FC236}">
                <a16:creationId xmlns:a16="http://schemas.microsoft.com/office/drawing/2014/main" id="{E5276F6E-3961-374A-9239-8FDAD06A9B65}"/>
              </a:ext>
            </a:extLst>
          </p:cNvPr>
          <p:cNvSpPr/>
          <p:nvPr/>
        </p:nvSpPr>
        <p:spPr>
          <a:xfrm>
            <a:off x="9144000" y="2998045"/>
            <a:ext cx="990600" cy="838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4">
            <a:extLst>
              <a:ext uri="{FF2B5EF4-FFF2-40B4-BE49-F238E27FC236}">
                <a16:creationId xmlns:a16="http://schemas.microsoft.com/office/drawing/2014/main" id="{F4888F48-6827-8F42-B23F-8AD13DED8D2F}"/>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9339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p:txBody>
          <a:bodyPr/>
          <a:lstStyle/>
          <a:p>
            <a:pPr marL="355600" lvl="2" indent="-304800">
              <a:buFont typeface="Arial" panose="020B0604020202020204" pitchFamily="34" charset="0"/>
              <a:buChar char="•"/>
            </a:pPr>
            <a:r>
              <a:rPr lang="en-US" sz="2000" b="1" dirty="0">
                <a:solidFill>
                  <a:schemeClr val="bg1"/>
                </a:solidFill>
              </a:rPr>
              <a:t>START A SUBMISSION</a:t>
            </a:r>
          </a:p>
          <a:p>
            <a:pPr marL="355600" lvl="2" indent="-304800">
              <a:buFont typeface="Arial" panose="020B0604020202020204" pitchFamily="34" charset="0"/>
              <a:buChar char="•"/>
            </a:pPr>
            <a:r>
              <a:rPr lang="en-US" sz="2000" b="1" dirty="0">
                <a:solidFill>
                  <a:schemeClr val="bg1"/>
                </a:solidFill>
              </a:rPr>
              <a:t>ADD A NEW PROJECT</a:t>
            </a:r>
          </a:p>
          <a:p>
            <a:pPr marL="355600" lvl="2" indent="-304800">
              <a:buFont typeface="Arial" panose="020B0604020202020204" pitchFamily="34" charset="0"/>
              <a:buChar char="•"/>
            </a:pPr>
            <a:r>
              <a:rPr lang="en-US" sz="2000" b="1" dirty="0">
                <a:solidFill>
                  <a:schemeClr val="bg1"/>
                </a:solidFill>
              </a:rPr>
              <a:t>PROJECT NAME == TEAM NAME</a:t>
            </a:r>
          </a:p>
          <a:p>
            <a:pPr marL="355600" lvl="2" indent="-304800">
              <a:buFont typeface="Arial" panose="020B0604020202020204" pitchFamily="34" charset="0"/>
              <a:buChar char="•"/>
            </a:pPr>
            <a:r>
              <a:rPr lang="en-US" sz="2000" b="1" dirty="0">
                <a:solidFill>
                  <a:schemeClr val="bg1"/>
                </a:solidFill>
              </a:rPr>
              <a:t>CONFIRM YOU’RE NOT A ROBOT</a:t>
            </a:r>
          </a:p>
          <a:p>
            <a:pPr marL="1314450" lvl="3" indent="0">
              <a:buNone/>
            </a:pPr>
            <a:endParaRPr lang="en-US" sz="2000" b="1" dirty="0">
              <a:solidFill>
                <a:schemeClr val="bg1"/>
              </a:solidFill>
            </a:endParaRPr>
          </a:p>
          <a:p>
            <a:endParaRPr lang="en-US" sz="2000" b="1" dirty="0"/>
          </a:p>
          <a:p>
            <a:pPr marL="0" indent="0">
              <a:buNone/>
            </a:pPr>
            <a:r>
              <a:rPr lang="en-US" sz="2000" b="1" dirty="0"/>
              <a:t>	</a:t>
            </a:r>
          </a:p>
          <a:p>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a:xfrm>
            <a:off x="838200" y="457200"/>
            <a:ext cx="12877800" cy="457200"/>
          </a:xfrm>
        </p:spPr>
        <p:txBody>
          <a:bodyPr/>
          <a:lstStyle/>
          <a:p>
            <a:r>
              <a:rPr lang="en-US" dirty="0"/>
              <a:t>SO EASY EVEN A HACKER CAN DO IT – DEVPOST BASICS</a:t>
            </a:r>
          </a:p>
        </p:txBody>
      </p:sp>
      <p:pic>
        <p:nvPicPr>
          <p:cNvPr id="4" name="Google Shape;393;p73">
            <a:extLst>
              <a:ext uri="{FF2B5EF4-FFF2-40B4-BE49-F238E27FC236}">
                <a16:creationId xmlns:a16="http://schemas.microsoft.com/office/drawing/2014/main" id="{23E6A29F-2C3C-5C4F-9FFC-BA1780AF8010}"/>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6" name="Picture 5">
            <a:extLst>
              <a:ext uri="{FF2B5EF4-FFF2-40B4-BE49-F238E27FC236}">
                <a16:creationId xmlns:a16="http://schemas.microsoft.com/office/drawing/2014/main" id="{2152B316-2347-6146-818C-A3C064F20E12}"/>
              </a:ext>
            </a:extLst>
          </p:cNvPr>
          <p:cNvPicPr>
            <a:picLocks noChangeAspect="1"/>
          </p:cNvPicPr>
          <p:nvPr/>
        </p:nvPicPr>
        <p:blipFill>
          <a:blip r:embed="rId4"/>
          <a:stretch>
            <a:fillRect/>
          </a:stretch>
        </p:blipFill>
        <p:spPr>
          <a:xfrm>
            <a:off x="528986" y="3124200"/>
            <a:ext cx="3432122" cy="3403600"/>
          </a:xfrm>
          <a:prstGeom prst="rect">
            <a:avLst/>
          </a:prstGeom>
        </p:spPr>
      </p:pic>
      <p:pic>
        <p:nvPicPr>
          <p:cNvPr id="7" name="Picture 6">
            <a:extLst>
              <a:ext uri="{FF2B5EF4-FFF2-40B4-BE49-F238E27FC236}">
                <a16:creationId xmlns:a16="http://schemas.microsoft.com/office/drawing/2014/main" id="{E80F6C13-1F30-AD43-93A6-385D6BB7659E}"/>
              </a:ext>
            </a:extLst>
          </p:cNvPr>
          <p:cNvPicPr>
            <a:picLocks noChangeAspect="1"/>
          </p:cNvPicPr>
          <p:nvPr/>
        </p:nvPicPr>
        <p:blipFill>
          <a:blip r:embed="rId5"/>
          <a:stretch>
            <a:fillRect/>
          </a:stretch>
        </p:blipFill>
        <p:spPr>
          <a:xfrm>
            <a:off x="4537922" y="3213100"/>
            <a:ext cx="3906232" cy="3238500"/>
          </a:xfrm>
          <a:prstGeom prst="rect">
            <a:avLst/>
          </a:prstGeom>
        </p:spPr>
      </p:pic>
      <p:pic>
        <p:nvPicPr>
          <p:cNvPr id="8" name="Picture 7">
            <a:extLst>
              <a:ext uri="{FF2B5EF4-FFF2-40B4-BE49-F238E27FC236}">
                <a16:creationId xmlns:a16="http://schemas.microsoft.com/office/drawing/2014/main" id="{6A22A433-C771-A642-B17C-A4C9AE603A61}"/>
              </a:ext>
            </a:extLst>
          </p:cNvPr>
          <p:cNvPicPr>
            <a:picLocks noChangeAspect="1"/>
          </p:cNvPicPr>
          <p:nvPr/>
        </p:nvPicPr>
        <p:blipFill rotWithShape="1">
          <a:blip r:embed="rId6"/>
          <a:srcRect t="6942"/>
          <a:stretch/>
        </p:blipFill>
        <p:spPr>
          <a:xfrm>
            <a:off x="8785493" y="3482119"/>
            <a:ext cx="5549900" cy="2535362"/>
          </a:xfrm>
          <a:prstGeom prst="rect">
            <a:avLst/>
          </a:prstGeom>
        </p:spPr>
      </p:pic>
      <p:sp>
        <p:nvSpPr>
          <p:cNvPr id="9" name="Oval 8">
            <a:extLst>
              <a:ext uri="{FF2B5EF4-FFF2-40B4-BE49-F238E27FC236}">
                <a16:creationId xmlns:a16="http://schemas.microsoft.com/office/drawing/2014/main" id="{D2556F53-A9BF-D949-BD7F-ED4C4754BBF6}"/>
              </a:ext>
            </a:extLst>
          </p:cNvPr>
          <p:cNvSpPr/>
          <p:nvPr/>
        </p:nvSpPr>
        <p:spPr>
          <a:xfrm>
            <a:off x="2202264" y="4198749"/>
            <a:ext cx="1371600" cy="5194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88F6BF0-5D90-774B-9164-CCEC28FCA781}"/>
              </a:ext>
            </a:extLst>
          </p:cNvPr>
          <p:cNvSpPr/>
          <p:nvPr/>
        </p:nvSpPr>
        <p:spPr>
          <a:xfrm>
            <a:off x="10363200" y="4778105"/>
            <a:ext cx="609600" cy="3659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809920D0-79D4-0A4E-8677-CD7346CE3F26}"/>
              </a:ext>
            </a:extLst>
          </p:cNvPr>
          <p:cNvPicPr>
            <a:picLocks noChangeAspect="1"/>
          </p:cNvPicPr>
          <p:nvPr/>
        </p:nvPicPr>
        <p:blipFill>
          <a:blip r:embed="rId7">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387C7734-D476-8542-9E79-543CF96C67E2}"/>
              </a:ext>
            </a:extLst>
          </p:cNvPr>
          <p:cNvSpPr/>
          <p:nvPr/>
        </p:nvSpPr>
        <p:spPr>
          <a:xfrm>
            <a:off x="4537922" y="4778105"/>
            <a:ext cx="2015278" cy="167349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644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p:txBody>
          <a:bodyPr/>
          <a:lstStyle/>
          <a:p>
            <a:pPr marL="1200150" lvl="2" indent="-342900">
              <a:buFont typeface="Arial" panose="020B0604020202020204" pitchFamily="34" charset="0"/>
              <a:buChar char="•"/>
            </a:pPr>
            <a:r>
              <a:rPr lang="en-US" sz="2000" b="1" dirty="0">
                <a:solidFill>
                  <a:schemeClr val="bg1"/>
                </a:solidFill>
              </a:rPr>
              <a:t>POST YOUR NEW PROJECT</a:t>
            </a:r>
          </a:p>
          <a:p>
            <a:pPr marL="1200150" lvl="2" indent="-342900">
              <a:buFont typeface="Arial" panose="020B0604020202020204" pitchFamily="34" charset="0"/>
              <a:buChar char="•"/>
            </a:pPr>
            <a:r>
              <a:rPr lang="en-US" sz="2000" b="1" dirty="0">
                <a:solidFill>
                  <a:schemeClr val="bg1"/>
                </a:solidFill>
              </a:rPr>
              <a:t>UPLOAD FILE … AFTER SUBMISSION</a:t>
            </a:r>
          </a:p>
          <a:p>
            <a:pPr marL="1200150" lvl="2" indent="-342900">
              <a:buFont typeface="Arial" panose="020B0604020202020204" pitchFamily="34" charset="0"/>
              <a:buChar char="•"/>
            </a:pPr>
            <a:r>
              <a:rPr lang="en-US" sz="2000" b="1" dirty="0">
                <a:solidFill>
                  <a:schemeClr val="bg1"/>
                </a:solidFill>
              </a:rPr>
              <a:t>SUBMIT</a:t>
            </a:r>
          </a:p>
          <a:p>
            <a:pPr marL="1200150" lvl="2" indent="-342900">
              <a:buFont typeface="Arial" panose="020B0604020202020204" pitchFamily="34" charset="0"/>
              <a:buChar char="•"/>
            </a:pPr>
            <a:r>
              <a:rPr lang="en-US" sz="2000" b="1" dirty="0">
                <a:solidFill>
                  <a:schemeClr val="bg1"/>
                </a:solidFill>
              </a:rPr>
              <a:t>READY TO ROCK AND CODE</a:t>
            </a:r>
          </a:p>
          <a:p>
            <a:pPr marL="1314450" lvl="3" indent="0">
              <a:buNone/>
            </a:pPr>
            <a:endParaRPr lang="en-US" sz="2000" b="1" dirty="0">
              <a:solidFill>
                <a:schemeClr val="bg1"/>
              </a:solidFill>
            </a:endParaRPr>
          </a:p>
          <a:p>
            <a:endParaRPr lang="en-US" sz="2000" b="1" dirty="0"/>
          </a:p>
          <a:p>
            <a:pPr marL="0" indent="0">
              <a:buNone/>
            </a:pPr>
            <a:r>
              <a:rPr lang="en-US" sz="2000" b="1" dirty="0"/>
              <a:t>	</a:t>
            </a:r>
          </a:p>
          <a:p>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a:xfrm>
            <a:off x="838200" y="457200"/>
            <a:ext cx="12877800" cy="457200"/>
          </a:xfrm>
        </p:spPr>
        <p:txBody>
          <a:bodyPr/>
          <a:lstStyle/>
          <a:p>
            <a:r>
              <a:rPr lang="en-US" dirty="0"/>
              <a:t>HACK THE SYSTEM</a:t>
            </a:r>
          </a:p>
        </p:txBody>
      </p:sp>
      <p:pic>
        <p:nvPicPr>
          <p:cNvPr id="4" name="Google Shape;393;p73">
            <a:extLst>
              <a:ext uri="{FF2B5EF4-FFF2-40B4-BE49-F238E27FC236}">
                <a16:creationId xmlns:a16="http://schemas.microsoft.com/office/drawing/2014/main" id="{23E6A29F-2C3C-5C4F-9FFC-BA1780AF8010}"/>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14" name="Picture 13">
            <a:extLst>
              <a:ext uri="{FF2B5EF4-FFF2-40B4-BE49-F238E27FC236}">
                <a16:creationId xmlns:a16="http://schemas.microsoft.com/office/drawing/2014/main" id="{E7AFA10E-372B-7A47-BE23-F8D72AF7744D}"/>
              </a:ext>
            </a:extLst>
          </p:cNvPr>
          <p:cNvPicPr>
            <a:picLocks noChangeAspect="1"/>
          </p:cNvPicPr>
          <p:nvPr/>
        </p:nvPicPr>
        <p:blipFill>
          <a:blip r:embed="rId4"/>
          <a:stretch>
            <a:fillRect/>
          </a:stretch>
        </p:blipFill>
        <p:spPr>
          <a:xfrm>
            <a:off x="9982200" y="3976080"/>
            <a:ext cx="4457700" cy="2275703"/>
          </a:xfrm>
          <a:prstGeom prst="rect">
            <a:avLst/>
          </a:prstGeom>
        </p:spPr>
      </p:pic>
      <p:sp>
        <p:nvSpPr>
          <p:cNvPr id="11" name="Oval 10">
            <a:extLst>
              <a:ext uri="{FF2B5EF4-FFF2-40B4-BE49-F238E27FC236}">
                <a16:creationId xmlns:a16="http://schemas.microsoft.com/office/drawing/2014/main" id="{288F6BF0-5D90-774B-9164-CCEC28FCA781}"/>
              </a:ext>
            </a:extLst>
          </p:cNvPr>
          <p:cNvSpPr/>
          <p:nvPr/>
        </p:nvSpPr>
        <p:spPr>
          <a:xfrm>
            <a:off x="11430000" y="5413046"/>
            <a:ext cx="1295400" cy="3659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867AB58-9107-AC4A-8ED8-8D55A04FDACB}"/>
              </a:ext>
            </a:extLst>
          </p:cNvPr>
          <p:cNvPicPr>
            <a:picLocks noChangeAspect="1"/>
          </p:cNvPicPr>
          <p:nvPr/>
        </p:nvPicPr>
        <p:blipFill>
          <a:blip r:embed="rId5"/>
          <a:stretch>
            <a:fillRect/>
          </a:stretch>
        </p:blipFill>
        <p:spPr>
          <a:xfrm>
            <a:off x="300499" y="3886737"/>
            <a:ext cx="4123403" cy="2514600"/>
          </a:xfrm>
          <a:prstGeom prst="rect">
            <a:avLst/>
          </a:prstGeom>
        </p:spPr>
      </p:pic>
      <p:pic>
        <p:nvPicPr>
          <p:cNvPr id="13" name="Picture 12">
            <a:extLst>
              <a:ext uri="{FF2B5EF4-FFF2-40B4-BE49-F238E27FC236}">
                <a16:creationId xmlns:a16="http://schemas.microsoft.com/office/drawing/2014/main" id="{A9FB1139-A68E-124D-BA33-36FC97B534DF}"/>
              </a:ext>
            </a:extLst>
          </p:cNvPr>
          <p:cNvPicPr>
            <a:picLocks noChangeAspect="1"/>
          </p:cNvPicPr>
          <p:nvPr/>
        </p:nvPicPr>
        <p:blipFill>
          <a:blip r:embed="rId6"/>
          <a:stretch>
            <a:fillRect/>
          </a:stretch>
        </p:blipFill>
        <p:spPr>
          <a:xfrm>
            <a:off x="4721225" y="3791211"/>
            <a:ext cx="5111750" cy="2705652"/>
          </a:xfrm>
          <a:prstGeom prst="rect">
            <a:avLst/>
          </a:prstGeom>
        </p:spPr>
      </p:pic>
      <p:sp>
        <p:nvSpPr>
          <p:cNvPr id="10" name="Oval 9">
            <a:extLst>
              <a:ext uri="{FF2B5EF4-FFF2-40B4-BE49-F238E27FC236}">
                <a16:creationId xmlns:a16="http://schemas.microsoft.com/office/drawing/2014/main" id="{D0564076-60E1-EC48-BA80-D375C4873CE2}"/>
              </a:ext>
            </a:extLst>
          </p:cNvPr>
          <p:cNvSpPr/>
          <p:nvPr/>
        </p:nvSpPr>
        <p:spPr>
          <a:xfrm>
            <a:off x="5452602" y="5144037"/>
            <a:ext cx="1143000" cy="10948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2556F53-A9BF-D949-BD7F-ED4C4754BBF6}"/>
              </a:ext>
            </a:extLst>
          </p:cNvPr>
          <p:cNvSpPr/>
          <p:nvPr/>
        </p:nvSpPr>
        <p:spPr>
          <a:xfrm>
            <a:off x="304800" y="3791211"/>
            <a:ext cx="1371600" cy="52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a:extLst>
              <a:ext uri="{FF2B5EF4-FFF2-40B4-BE49-F238E27FC236}">
                <a16:creationId xmlns:a16="http://schemas.microsoft.com/office/drawing/2014/main" id="{457AAADA-84F4-F94F-9C09-449DAF8B5D59}"/>
              </a:ext>
            </a:extLst>
          </p:cNvPr>
          <p:cNvPicPr>
            <a:picLocks noChangeAspect="1"/>
          </p:cNvPicPr>
          <p:nvPr/>
        </p:nvPicPr>
        <p:blipFill>
          <a:blip r:embed="rId7">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27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63617F-F535-6743-934E-D9AFC90A8F3C}"/>
              </a:ext>
            </a:extLst>
          </p:cNvPr>
          <p:cNvSpPr>
            <a:spLocks noGrp="1"/>
          </p:cNvSpPr>
          <p:nvPr>
            <p:ph idx="1"/>
          </p:nvPr>
        </p:nvSpPr>
        <p:spPr/>
        <p:txBody>
          <a:bodyPr/>
          <a:lstStyle/>
          <a:p>
            <a:pPr marL="0" indent="0">
              <a:buNone/>
            </a:pPr>
            <a:r>
              <a:rPr lang="en-US" sz="2000" b="1" dirty="0"/>
              <a:t>SHORTLISTING AND FINAL JUDGING IN DEVPOST</a:t>
            </a:r>
          </a:p>
          <a:p>
            <a:pPr marL="0" indent="0">
              <a:buNone/>
            </a:pPr>
            <a:endParaRPr lang="en-US" sz="2000" b="1" dirty="0"/>
          </a:p>
          <a:p>
            <a:pPr marL="0" indent="0">
              <a:buNone/>
            </a:pPr>
            <a:r>
              <a:rPr lang="en-US" sz="2000" b="1" dirty="0"/>
              <a:t>SUBMISSIONS TO DEVPOST COULD INCLUDE </a:t>
            </a:r>
          </a:p>
          <a:p>
            <a:pPr marL="1200150" lvl="2" indent="-342900">
              <a:buFont typeface="Arial" panose="020B0604020202020204" pitchFamily="34" charset="0"/>
              <a:buChar char="•"/>
            </a:pPr>
            <a:r>
              <a:rPr lang="en-US" sz="2000" b="1" dirty="0">
                <a:solidFill>
                  <a:schemeClr val="bg1"/>
                </a:solidFill>
              </a:rPr>
              <a:t>THE LINK TO YOUR TEAM’S GITHUB REPO WITH ANY SCRIPTS</a:t>
            </a:r>
          </a:p>
          <a:p>
            <a:pPr marL="1200150" lvl="2" indent="-342900">
              <a:buFont typeface="Arial" panose="020B0604020202020204" pitchFamily="34" charset="0"/>
              <a:buChar char="•"/>
            </a:pPr>
            <a:r>
              <a:rPr lang="en-US" sz="2000" b="1" dirty="0">
                <a:solidFill>
                  <a:schemeClr val="bg1"/>
                </a:solidFill>
              </a:rPr>
              <a:t>PRESENTATION SLIDES (I.E. PPT)</a:t>
            </a:r>
          </a:p>
          <a:p>
            <a:pPr marL="1200150" lvl="2" indent="-342900">
              <a:buFont typeface="Arial" panose="020B0604020202020204" pitchFamily="34" charset="0"/>
              <a:buChar char="•"/>
            </a:pPr>
            <a:r>
              <a:rPr lang="en-US" sz="2000" b="1" dirty="0">
                <a:solidFill>
                  <a:schemeClr val="bg1"/>
                </a:solidFill>
              </a:rPr>
              <a:t>ANY OTHER CONTENT YOU GENERATE</a:t>
            </a:r>
          </a:p>
          <a:p>
            <a:pPr marL="1657350" lvl="3" indent="-342900">
              <a:buFont typeface="Arial" panose="020B0604020202020204" pitchFamily="34" charset="0"/>
              <a:buChar char="•"/>
            </a:pPr>
            <a:endParaRPr lang="en-US" sz="2000" b="1" dirty="0">
              <a:solidFill>
                <a:schemeClr val="bg1"/>
              </a:solidFill>
            </a:endParaRPr>
          </a:p>
          <a:p>
            <a:pPr marL="71438" lvl="1" indent="0"/>
            <a:r>
              <a:rPr lang="en-US" sz="2000" b="1" dirty="0"/>
              <a:t>JUDGING CRITERIA  - SMALL IMPROVEMENTS</a:t>
            </a:r>
            <a:br>
              <a:rPr lang="en-US" sz="2000" b="1" dirty="0"/>
            </a:br>
            <a:endParaRPr lang="en-US" sz="2000" b="1" dirty="0"/>
          </a:p>
          <a:p>
            <a:pPr marL="71438" lvl="1" indent="0"/>
            <a:r>
              <a:rPr lang="en-US" sz="2000" b="1" dirty="0">
                <a:solidFill>
                  <a:schemeClr val="bg1"/>
                </a:solidFill>
              </a:rPr>
              <a:t>AGENDA UPDATES</a:t>
            </a:r>
            <a:br>
              <a:rPr lang="en-US" sz="2000" b="1" dirty="0">
                <a:solidFill>
                  <a:schemeClr val="bg1"/>
                </a:solidFill>
              </a:rPr>
            </a:br>
            <a:endParaRPr lang="en-US" sz="2000" b="1" dirty="0">
              <a:solidFill>
                <a:schemeClr val="bg1"/>
              </a:solidFill>
            </a:endParaRPr>
          </a:p>
          <a:p>
            <a:pPr marL="71438" lvl="1" indent="0"/>
            <a:r>
              <a:rPr lang="en-US" sz="2000" b="1" dirty="0"/>
              <a:t>NUMBER OF TEAMS SELECTED TO ADVANCE (MORE ON THIS IN A MOMENT)</a:t>
            </a:r>
            <a:endParaRPr lang="en-US" sz="2000" b="1" dirty="0">
              <a:solidFill>
                <a:schemeClr val="bg1"/>
              </a:solidFill>
            </a:endParaRPr>
          </a:p>
          <a:p>
            <a:pPr marL="0" indent="0">
              <a:buNone/>
            </a:pPr>
            <a:r>
              <a:rPr lang="en-US" sz="2000" b="1" dirty="0"/>
              <a:t>	</a:t>
            </a:r>
          </a:p>
          <a:p>
            <a:endParaRPr lang="en-US" sz="2000" b="1" dirty="0"/>
          </a:p>
          <a:p>
            <a:pPr marL="0" indent="0">
              <a:buNone/>
            </a:pPr>
            <a:r>
              <a:rPr lang="en-US" sz="2000" b="1" dirty="0"/>
              <a:t>	</a:t>
            </a:r>
          </a:p>
          <a:p>
            <a:endParaRPr lang="en-US" sz="2000" b="1" dirty="0"/>
          </a:p>
        </p:txBody>
      </p:sp>
      <p:sp>
        <p:nvSpPr>
          <p:cNvPr id="3" name="Title 2">
            <a:extLst>
              <a:ext uri="{FF2B5EF4-FFF2-40B4-BE49-F238E27FC236}">
                <a16:creationId xmlns:a16="http://schemas.microsoft.com/office/drawing/2014/main" id="{79B2D8B3-19F0-9D4B-9491-A88B4025ABA0}"/>
              </a:ext>
            </a:extLst>
          </p:cNvPr>
          <p:cNvSpPr>
            <a:spLocks noGrp="1"/>
          </p:cNvSpPr>
          <p:nvPr>
            <p:ph type="title"/>
          </p:nvPr>
        </p:nvSpPr>
        <p:spPr>
          <a:xfrm>
            <a:off x="838200" y="457200"/>
            <a:ext cx="12877800" cy="457200"/>
          </a:xfrm>
        </p:spPr>
        <p:txBody>
          <a:bodyPr/>
          <a:lstStyle/>
          <a:p>
            <a:r>
              <a:rPr lang="en-US" dirty="0"/>
              <a:t>ALSO NEW FOR THIS YEAR</a:t>
            </a:r>
          </a:p>
        </p:txBody>
      </p:sp>
      <p:pic>
        <p:nvPicPr>
          <p:cNvPr id="4" name="Google Shape;393;p73">
            <a:extLst>
              <a:ext uri="{FF2B5EF4-FFF2-40B4-BE49-F238E27FC236}">
                <a16:creationId xmlns:a16="http://schemas.microsoft.com/office/drawing/2014/main" id="{23E6A29F-2C3C-5C4F-9FFC-BA1780AF8010}"/>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6B8C91D9-FE6D-494F-9E49-DF48F26876B7}"/>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3179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5A639A-AC82-CB4E-8828-63F9BA5E8EA4}"/>
              </a:ext>
            </a:extLst>
          </p:cNvPr>
          <p:cNvSpPr>
            <a:spLocks noGrp="1"/>
          </p:cNvSpPr>
          <p:nvPr>
            <p:ph idx="1"/>
          </p:nvPr>
        </p:nvSpPr>
        <p:spPr>
          <a:xfrm>
            <a:off x="838200" y="1447800"/>
            <a:ext cx="12801600" cy="6055998"/>
          </a:xfrm>
        </p:spPr>
        <p:txBody>
          <a:bodyPr/>
          <a:lstStyle/>
          <a:p>
            <a:pPr lvl="0"/>
            <a:r>
              <a:rPr lang="en-US" sz="2000" dirty="0">
                <a:latin typeface="Avenir Book" panose="02000503020000020003" pitchFamily="2" charset="0"/>
              </a:rPr>
              <a:t>ONE DEVPOST SUBMISSION PER TEAM</a:t>
            </a:r>
          </a:p>
          <a:p>
            <a:pPr lvl="0"/>
            <a:endParaRPr lang="en-US" sz="2000" dirty="0">
              <a:latin typeface="Avenir Book" panose="02000503020000020003" pitchFamily="2" charset="0"/>
            </a:endParaRPr>
          </a:p>
          <a:p>
            <a:pPr lvl="0"/>
            <a:r>
              <a:rPr lang="en-US" sz="2000" dirty="0">
                <a:latin typeface="Avenir Book" panose="02000503020000020003" pitchFamily="2" charset="0"/>
              </a:rPr>
              <a:t>MUST SUBMIT BEFORE SHORTLISTING (8:45 AM)</a:t>
            </a:r>
          </a:p>
          <a:p>
            <a:pPr lvl="0"/>
            <a:endParaRPr lang="en-US" sz="2000" dirty="0">
              <a:latin typeface="Avenir Book" panose="02000503020000020003" pitchFamily="2" charset="0"/>
            </a:endParaRPr>
          </a:p>
          <a:p>
            <a:pPr lvl="0"/>
            <a:r>
              <a:rPr lang="en-US" sz="2000" dirty="0">
                <a:latin typeface="Avenir Book" panose="02000503020000020003" pitchFamily="2" charset="0"/>
              </a:rPr>
              <a:t>DON’T BREAK ANY RULES</a:t>
            </a:r>
          </a:p>
          <a:p>
            <a:pPr lvl="0"/>
            <a:endParaRPr lang="en-US" sz="2000" b="1" dirty="0">
              <a:latin typeface="Avenir Book" panose="02000503020000020003" pitchFamily="2" charset="0"/>
            </a:endParaRPr>
          </a:p>
          <a:p>
            <a:pPr lvl="0"/>
            <a:r>
              <a:rPr lang="en-US" sz="2000" b="1" dirty="0">
                <a:latin typeface="Avenir Book" panose="02000503020000020003" pitchFamily="2" charset="0"/>
              </a:rPr>
              <a:t>DON’T EVEN THINK ABOUT TAKING THE DATA WITH YOU</a:t>
            </a:r>
            <a:endParaRPr lang="en-US" sz="2000" b="1" dirty="0"/>
          </a:p>
          <a:p>
            <a:pPr lvl="0"/>
            <a:endParaRPr lang="en-US" sz="2000" b="1" dirty="0"/>
          </a:p>
          <a:p>
            <a:pPr marL="0" lvl="0" indent="0">
              <a:buNone/>
            </a:pPr>
            <a:endParaRPr lang="en-US" sz="2000" b="1" dirty="0"/>
          </a:p>
          <a:p>
            <a:endParaRPr lang="en-US" dirty="0"/>
          </a:p>
        </p:txBody>
      </p:sp>
      <p:sp>
        <p:nvSpPr>
          <p:cNvPr id="3" name="Title 2">
            <a:extLst>
              <a:ext uri="{FF2B5EF4-FFF2-40B4-BE49-F238E27FC236}">
                <a16:creationId xmlns:a16="http://schemas.microsoft.com/office/drawing/2014/main" id="{31CFA92C-17E6-5647-9F5E-25715A8B71CA}"/>
              </a:ext>
            </a:extLst>
          </p:cNvPr>
          <p:cNvSpPr>
            <a:spLocks noGrp="1"/>
          </p:cNvSpPr>
          <p:nvPr>
            <p:ph type="title"/>
          </p:nvPr>
        </p:nvSpPr>
        <p:spPr/>
        <p:txBody>
          <a:bodyPr/>
          <a:lstStyle/>
          <a:p>
            <a:r>
              <a:rPr lang="en-US" dirty="0"/>
              <a:t>IF YOU WANT TO WIN…</a:t>
            </a:r>
          </a:p>
        </p:txBody>
      </p:sp>
      <p:pic>
        <p:nvPicPr>
          <p:cNvPr id="4" name="Google Shape;393;p73">
            <a:extLst>
              <a:ext uri="{FF2B5EF4-FFF2-40B4-BE49-F238E27FC236}">
                <a16:creationId xmlns:a16="http://schemas.microsoft.com/office/drawing/2014/main" id="{A7A954C0-3883-4345-9618-173A49BFD5DA}"/>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C1C584A3-A217-B647-AC91-96054FEF2A0D}"/>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9915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3319463"/>
            <a:ext cx="14630400" cy="1590675"/>
          </a:xfrm>
        </p:spPr>
        <p:txBody>
          <a:bodyPr/>
          <a:lstStyle/>
          <a:p>
            <a:r>
              <a:rPr lang="en-US" sz="7200" dirty="0"/>
              <a:t>LOG</a:t>
            </a:r>
            <a:r>
              <a:rPr lang="en-US" sz="7200" b="0" dirty="0">
                <a:latin typeface="Avenir Book" panose="02000503020000020003" pitchFamily="2" charset="0"/>
              </a:rPr>
              <a:t>ISTICS</a:t>
            </a:r>
          </a:p>
        </p:txBody>
      </p:sp>
      <p:pic>
        <p:nvPicPr>
          <p:cNvPr id="3" name="Google Shape;393;p73">
            <a:extLst>
              <a:ext uri="{FF2B5EF4-FFF2-40B4-BE49-F238E27FC236}">
                <a16:creationId xmlns:a16="http://schemas.microsoft.com/office/drawing/2014/main" id="{FFDF414B-5DC1-F644-99C2-F87CA13F2255}"/>
              </a:ext>
            </a:extLst>
          </p:cNvPr>
          <p:cNvPicPr preferRelativeResize="0"/>
          <p:nvPr/>
        </p:nvPicPr>
        <p:blipFill>
          <a:blip r:embed="rId3">
            <a:alphaModFix/>
          </a:blip>
          <a:stretch>
            <a:fillRect/>
          </a:stretch>
        </p:blipFill>
        <p:spPr>
          <a:xfrm>
            <a:off x="12125557" y="7596290"/>
            <a:ext cx="2038888" cy="366999"/>
          </a:xfrm>
          <a:prstGeom prst="rect">
            <a:avLst/>
          </a:prstGeom>
          <a:noFill/>
          <a:ln>
            <a:noFill/>
          </a:ln>
        </p:spPr>
      </p:pic>
      <p:pic>
        <p:nvPicPr>
          <p:cNvPr id="5" name="Picture 4">
            <a:extLst>
              <a:ext uri="{FF2B5EF4-FFF2-40B4-BE49-F238E27FC236}">
                <a16:creationId xmlns:a16="http://schemas.microsoft.com/office/drawing/2014/main" id="{2FF114DE-8D88-7E42-A5E9-CB2932F2A238}"/>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1472" y="7535040"/>
            <a:ext cx="301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21168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E850927F-90AA-8949-8658-65AE5E2CE380}" vid="{84772FD3-890E-1243-BD62-EB1BC054EEE1}"/>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E850927F-90AA-8949-8658-65AE5E2CE380}" vid="{C68EA885-8B06-3748-AC57-F3FCF6D8B7F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2017 TRESATA WIDESCREEN TEMPLATE</Template>
  <TotalTime>24506</TotalTime>
  <Words>1463</Words>
  <Application>Microsoft Macintosh PowerPoint</Application>
  <PresentationFormat>Custom</PresentationFormat>
  <Paragraphs>424</Paragraphs>
  <Slides>36</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American Typewriter</vt:lpstr>
      <vt:lpstr>Arial</vt:lpstr>
      <vt:lpstr>Avenir Black</vt:lpstr>
      <vt:lpstr>Avenir Book</vt:lpstr>
      <vt:lpstr>Calibri</vt:lpstr>
      <vt:lpstr>LucidaGrande</vt:lpstr>
      <vt:lpstr>Custom Design</vt:lpstr>
      <vt:lpstr>1_Custom Design</vt:lpstr>
      <vt:lpstr>PowerPoint Presentation</vt:lpstr>
      <vt:lpstr>SURGEON GENERAL’S HEALTH WARNING</vt:lpstr>
      <vt:lpstr>JUST LIKE ALWAYS</vt:lpstr>
      <vt:lpstr>NEW THIS YEAR – FULLY DIGITAL PLATFORM</vt:lpstr>
      <vt:lpstr>SO EASY EVEN A HACKER CAN DO IT – DEVPOST BASICS</vt:lpstr>
      <vt:lpstr>HACK THE SYSTEM</vt:lpstr>
      <vt:lpstr>ALSO NEW FOR THIS YEAR</vt:lpstr>
      <vt:lpstr>IF YOU WANT TO WIN…</vt:lpstr>
      <vt:lpstr>LOGISTICS</vt:lpstr>
      <vt:lpstr>GET A CONNECTION</vt:lpstr>
      <vt:lpstr>RULES OF ENGAGEMENT</vt:lpstr>
      <vt:lpstr>DATA PRIVACY DO’S AND DON’T’S</vt:lpstr>
      <vt:lpstr>THERE IS ONE THING YOU CANNOT DO</vt:lpstr>
      <vt:lpstr>PARTY TIME</vt:lpstr>
      <vt:lpstr>PARTY TIME</vt:lpstr>
      <vt:lpstr>THE PROBLEM</vt:lpstr>
      <vt:lpstr>WHAT IS MEDLINK?</vt:lpstr>
      <vt:lpstr>PowerPoint Presentation</vt:lpstr>
      <vt:lpstr>UP ALL NIGHT FOR A CAUSE</vt:lpstr>
      <vt:lpstr>WAYS TO PLAY</vt:lpstr>
      <vt:lpstr>WAYS TO COMPETE</vt:lpstr>
      <vt:lpstr>QUICK TIP: KEEP YOUR COMPETITIVE EDGE</vt:lpstr>
      <vt:lpstr>JUDGING </vt:lpstr>
      <vt:lpstr>TRUST THE PROCESS</vt:lpstr>
      <vt:lpstr>TIME TO BE JUDGY</vt:lpstr>
      <vt:lpstr>QUICK TIP: READY FOR JUDGMENT</vt:lpstr>
      <vt:lpstr>DATA + TECH</vt:lpstr>
      <vt:lpstr>STACK &amp; SLACK</vt:lpstr>
      <vt:lpstr>STACK &amp; SLACK</vt:lpstr>
      <vt:lpstr>TRESATA TREK: DATA DISCOVERY</vt:lpstr>
      <vt:lpstr>TRESATA TREK: DATA DISCOVERY</vt:lpstr>
      <vt:lpstr>DATA DATA DATA </vt:lpstr>
      <vt:lpstr>DATA DATA DATA </vt:lpstr>
      <vt:lpstr>FINAL TIP: SOCIAL MEDIA</vt:lpstr>
      <vt:lpstr>Q &amp; A </vt:lpstr>
      <vt:lpstr>#CLTHACKSALOT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pat@tresata.com</cp:lastModifiedBy>
  <cp:revision>390</cp:revision>
  <cp:lastPrinted>2018-03-24T00:21:50Z</cp:lastPrinted>
  <dcterms:created xsi:type="dcterms:W3CDTF">2017-01-30T16:14:29Z</dcterms:created>
  <dcterms:modified xsi:type="dcterms:W3CDTF">2019-03-22T21:39:40Z</dcterms:modified>
</cp:coreProperties>
</file>